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8" r:id="rId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52" d="100"/>
          <a:sy n="152" d="100"/>
        </p:scale>
        <p:origin x="-49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E7DE4-C967-4DE6-B946-4D440AFD47E5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6C3DB-F0C6-4C14-8BD7-8BBD202E5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323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1597821"/>
            <a:ext cx="6264696" cy="1102519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87824" y="2914650"/>
            <a:ext cx="4712568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59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49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69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6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80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58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786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8572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30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49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36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1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3A580-1C88-4869-9656-E3C403512D7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8CECE-0A93-4A73-B131-8BCC67A667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64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483518"/>
            <a:ext cx="6480720" cy="1102519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НАЗВАНИЕ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9670" y="2291250"/>
            <a:ext cx="6543336" cy="131445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Авторы</a:t>
            </a:r>
            <a:endParaRPr lang="ru-RU" sz="2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421152" y="3605700"/>
            <a:ext cx="6543336" cy="550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/>
              <a:t>Учреждение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478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9542"/>
            <a:ext cx="8229600" cy="720080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45937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</Words>
  <Application>Microsoft Office PowerPoint</Application>
  <PresentationFormat>Экран (16:9)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НАЗВАНИЕ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2026-01-27T10:02:37Z</dcterms:created>
  <dcterms:modified xsi:type="dcterms:W3CDTF">2026-01-27T10:21:43Z</dcterms:modified>
</cp:coreProperties>
</file>