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34"/>
  </p:notesMasterIdLst>
  <p:handoutMasterIdLst>
    <p:handoutMasterId r:id="rId35"/>
  </p:handoutMasterIdLst>
  <p:sldIdLst>
    <p:sldId id="1393" r:id="rId2"/>
    <p:sldId id="1400" r:id="rId3"/>
    <p:sldId id="1383" r:id="rId4"/>
    <p:sldId id="1361" r:id="rId5"/>
    <p:sldId id="1413" r:id="rId6"/>
    <p:sldId id="1362" r:id="rId7"/>
    <p:sldId id="1401" r:id="rId8"/>
    <p:sldId id="1414" r:id="rId9"/>
    <p:sldId id="1415" r:id="rId10"/>
    <p:sldId id="1089" r:id="rId11"/>
    <p:sldId id="1083" r:id="rId12"/>
    <p:sldId id="1417" r:id="rId13"/>
    <p:sldId id="1402" r:id="rId14"/>
    <p:sldId id="860" r:id="rId15"/>
    <p:sldId id="875" r:id="rId16"/>
    <p:sldId id="1363" r:id="rId17"/>
    <p:sldId id="960" r:id="rId18"/>
    <p:sldId id="1018" r:id="rId19"/>
    <p:sldId id="1403" r:id="rId20"/>
    <p:sldId id="1367" r:id="rId21"/>
    <p:sldId id="1404" r:id="rId22"/>
    <p:sldId id="873" r:id="rId23"/>
    <p:sldId id="1371" r:id="rId24"/>
    <p:sldId id="1372" r:id="rId25"/>
    <p:sldId id="1373" r:id="rId26"/>
    <p:sldId id="1405" r:id="rId27"/>
    <p:sldId id="1406" r:id="rId28"/>
    <p:sldId id="1407" r:id="rId29"/>
    <p:sldId id="1408" r:id="rId30"/>
    <p:sldId id="1409" r:id="rId31"/>
    <p:sldId id="1365" r:id="rId32"/>
    <p:sldId id="1418" r:id="rId33"/>
  </p:sldIdLst>
  <p:sldSz cx="18288000" cy="1028541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91412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82825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74237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65650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4570631" algn="l" defTabSz="182825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5484755" algn="l" defTabSz="182825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6398880" algn="l" defTabSz="182825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7313007" algn="l" defTabSz="182825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18" userDrawn="1">
          <p15:clr>
            <a:srgbClr val="A4A3A4"/>
          </p15:clr>
        </p15:guide>
        <p15:guide id="2" pos="861" userDrawn="1">
          <p15:clr>
            <a:srgbClr val="A4A3A4"/>
          </p15:clr>
        </p15:guide>
        <p15:guide id="3" pos="10659" userDrawn="1">
          <p15:clr>
            <a:srgbClr val="A4A3A4"/>
          </p15:clr>
        </p15:guide>
        <p15:guide id="4" orient="horz" pos="5507" userDrawn="1">
          <p15:clr>
            <a:srgbClr val="A4A3A4"/>
          </p15:clr>
        </p15:guide>
        <p15:guide id="5" pos="5760" userDrawn="1">
          <p15:clr>
            <a:srgbClr val="A4A3A4"/>
          </p15:clr>
        </p15:guide>
        <p15:guide id="6" orient="horz" pos="32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2929"/>
    <a:srgbClr val="638ACF"/>
    <a:srgbClr val="8FAADC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579" autoAdjust="0"/>
  </p:normalViewPr>
  <p:slideViewPr>
    <p:cSldViewPr showGuides="1">
      <p:cViewPr varScale="1">
        <p:scale>
          <a:sx n="70" d="100"/>
          <a:sy n="70" d="100"/>
        </p:scale>
        <p:origin x="756" y="66"/>
      </p:cViewPr>
      <p:guideLst>
        <p:guide orient="horz" pos="518"/>
        <p:guide pos="861"/>
        <p:guide pos="10659"/>
        <p:guide orient="horz" pos="5507"/>
        <p:guide pos="5760"/>
        <p:guide orient="horz" pos="3285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23-4933-B893-7DB5D0843C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23-4933-B893-7DB5D0843C4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23-4933-B893-7DB5D0843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14575328"/>
        <c:axId val="-2114581312"/>
      </c:barChart>
      <c:catAx>
        <c:axId val="-211457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14581312"/>
        <c:crosses val="autoZero"/>
        <c:auto val="1"/>
        <c:lblAlgn val="ctr"/>
        <c:lblOffset val="100"/>
        <c:noMultiLvlLbl val="0"/>
      </c:catAx>
      <c:valAx>
        <c:axId val="-211458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1457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76200">
                <a:solidFill>
                  <a:schemeClr val="accent1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39-4EBA-ACA0-E5A21B66C6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76200">
                <a:solidFill>
                  <a:schemeClr val="accent2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39-4EBA-ACA0-E5A21B66C6C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762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76200">
                <a:solidFill>
                  <a:schemeClr val="accent3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39-4EBA-ACA0-E5A21B66C6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4579136"/>
        <c:axId val="-2114579680"/>
      </c:lineChart>
      <c:catAx>
        <c:axId val="-211457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14579680"/>
        <c:crosses val="autoZero"/>
        <c:auto val="1"/>
        <c:lblAlgn val="ctr"/>
        <c:lblOffset val="100"/>
        <c:noMultiLvlLbl val="0"/>
      </c:catAx>
      <c:valAx>
        <c:axId val="-211457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1457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15-43FC-8E4D-2C8D20D840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15-43FC-8E4D-2C8D20D840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15-43FC-8E4D-2C8D20D8403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E15-43FC-8E4D-2C8D20D84038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1A-458F-BFCD-778B31C1D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19-4C77-9356-C5108FF952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19-4C77-9356-C5108FF952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19-4C77-9356-C5108FF95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012977440"/>
        <c:axId val="-2012983968"/>
      </c:barChart>
      <c:catAx>
        <c:axId val="-2012977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12983968"/>
        <c:crosses val="autoZero"/>
        <c:auto val="1"/>
        <c:lblAlgn val="ctr"/>
        <c:lblOffset val="100"/>
        <c:noMultiLvlLbl val="0"/>
      </c:catAx>
      <c:valAx>
        <c:axId val="-2012983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1297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D01DE-756D-4587-B0B2-849154296D5A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DBD26A3-9B5A-4B7D-A7CB-88C72B63C45D}">
      <dgm:prSet phldrT="[Текст]" custT="1"/>
      <dgm:spPr>
        <a:solidFill>
          <a:schemeClr val="accent5">
            <a:lumMod val="50000"/>
          </a:schemeClr>
        </a:solidFill>
        <a:ln>
          <a:noFill/>
        </a:ln>
      </dgm:spPr>
      <dgm:t>
        <a:bodyPr/>
        <a:lstStyle/>
        <a:p>
          <a:r>
            <a:rPr lang="en-US" altLang="ru-RU" sz="2800" b="1" i="0" dirty="0">
              <a:solidFill>
                <a:schemeClr val="bg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I</a:t>
          </a:r>
          <a:r>
            <a:rPr lang="ru-RU" altLang="ru-RU" sz="2800" b="1" i="0" dirty="0">
              <a:solidFill>
                <a:schemeClr val="bg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. </a:t>
          </a:r>
          <a:r>
            <a:rPr lang="en-US" altLang="ru-RU" sz="2800" b="1" i="0" dirty="0">
              <a:solidFill>
                <a:schemeClr val="bg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Basic</a:t>
          </a:r>
          <a:endParaRPr lang="ru-RU" sz="2800" b="1" i="0" dirty="0">
            <a:solidFill>
              <a:schemeClr val="bg1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gm:t>
    </dgm:pt>
    <dgm:pt modelId="{FFC4F6E7-2F14-46FE-860D-D2AA591C9BCB}" type="parTrans" cxnId="{8E2E1AA0-A216-4401-8C10-8047E8ED7607}">
      <dgm:prSet/>
      <dgm:spPr/>
      <dgm:t>
        <a:bodyPr/>
        <a:lstStyle/>
        <a:p>
          <a:endParaRPr lang="ru-RU" i="0"/>
        </a:p>
      </dgm:t>
    </dgm:pt>
    <dgm:pt modelId="{F5801E12-64BE-437A-8F4C-F915A430DD2C}" type="sibTrans" cxnId="{8E2E1AA0-A216-4401-8C10-8047E8ED7607}">
      <dgm:prSet/>
      <dgm:spPr/>
      <dgm:t>
        <a:bodyPr/>
        <a:lstStyle/>
        <a:p>
          <a:endParaRPr lang="ru-RU" i="0"/>
        </a:p>
      </dgm:t>
    </dgm:pt>
    <dgm:pt modelId="{6BED1488-72F8-4014-AE45-935AE6159739}">
      <dgm:prSet phldrT="[Текст]" custT="1"/>
      <dgm:spPr>
        <a:noFill/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altLang="ru-RU" sz="2800" i="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Toothpaste</a:t>
          </a:r>
          <a:endParaRPr lang="ru-RU" sz="2800" i="0" dirty="0">
            <a:solidFill>
              <a:srgbClr val="002060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gm:t>
    </dgm:pt>
    <dgm:pt modelId="{CCF7EF3E-F6D4-4CAE-92B1-4A6AF3A37762}" type="parTrans" cxnId="{6EE53C1B-3050-4DE5-B0C5-0E4330F0BB1E}">
      <dgm:prSet/>
      <dgm:spPr>
        <a:ln w="28575">
          <a:solidFill>
            <a:srgbClr val="002060"/>
          </a:solidFill>
        </a:ln>
      </dgm:spPr>
      <dgm:t>
        <a:bodyPr/>
        <a:lstStyle/>
        <a:p>
          <a:endParaRPr lang="ru-RU" i="0"/>
        </a:p>
      </dgm:t>
    </dgm:pt>
    <dgm:pt modelId="{B9DD5878-E1FC-44C2-B1BC-1E89D68AC384}" type="sibTrans" cxnId="{6EE53C1B-3050-4DE5-B0C5-0E4330F0BB1E}">
      <dgm:prSet/>
      <dgm:spPr/>
      <dgm:t>
        <a:bodyPr/>
        <a:lstStyle/>
        <a:p>
          <a:endParaRPr lang="ru-RU" i="0"/>
        </a:p>
      </dgm:t>
    </dgm:pt>
    <dgm:pt modelId="{8794771D-A6BF-4FEB-8764-D55219BED139}">
      <dgm:prSet phldrT="[Текст]" custT="1"/>
      <dgm:spPr>
        <a:noFill/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altLang="ru-RU" sz="2800" i="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Toothbrush</a:t>
          </a:r>
          <a:endParaRPr lang="ru-RU" sz="2800" i="0" dirty="0">
            <a:solidFill>
              <a:srgbClr val="002060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gm:t>
    </dgm:pt>
    <dgm:pt modelId="{356A3845-4A77-4BB1-AA1B-673A76AC438F}" type="parTrans" cxnId="{8D00409F-6070-4195-83BF-3B7802A1C1BF}">
      <dgm:prSet/>
      <dgm:spPr>
        <a:ln w="28575">
          <a:solidFill>
            <a:srgbClr val="002060"/>
          </a:solidFill>
        </a:ln>
      </dgm:spPr>
      <dgm:t>
        <a:bodyPr/>
        <a:lstStyle/>
        <a:p>
          <a:endParaRPr lang="ru-RU" i="0"/>
        </a:p>
      </dgm:t>
    </dgm:pt>
    <dgm:pt modelId="{F3369098-A0A8-46C7-AEE4-B20B2014708D}" type="sibTrans" cxnId="{8D00409F-6070-4195-83BF-3B7802A1C1BF}">
      <dgm:prSet/>
      <dgm:spPr/>
      <dgm:t>
        <a:bodyPr/>
        <a:lstStyle/>
        <a:p>
          <a:endParaRPr lang="ru-RU" i="0"/>
        </a:p>
      </dgm:t>
    </dgm:pt>
    <dgm:pt modelId="{491FEEE9-05C3-44D7-99AD-76058DF6ED4E}">
      <dgm:prSet custT="1"/>
      <dgm:spPr>
        <a:noFill/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altLang="ru-RU" sz="2800" i="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Dental floss</a:t>
          </a:r>
          <a:endParaRPr lang="ru-RU" altLang="ru-RU" sz="2800" i="0" dirty="0">
            <a:solidFill>
              <a:srgbClr val="002060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gm:t>
    </dgm:pt>
    <dgm:pt modelId="{B21839C6-E039-4F0C-AE5A-0E74C5995F68}" type="parTrans" cxnId="{09C648DE-FA4F-4CFE-B1DA-A0570263AA1B}">
      <dgm:prSet/>
      <dgm:spPr>
        <a:ln w="28575">
          <a:solidFill>
            <a:srgbClr val="002060"/>
          </a:solidFill>
        </a:ln>
      </dgm:spPr>
      <dgm:t>
        <a:bodyPr/>
        <a:lstStyle/>
        <a:p>
          <a:endParaRPr lang="ru-RU" i="0"/>
        </a:p>
      </dgm:t>
    </dgm:pt>
    <dgm:pt modelId="{62A60CC2-6D25-47B2-B10E-D42804334946}" type="sibTrans" cxnId="{09C648DE-FA4F-4CFE-B1DA-A0570263AA1B}">
      <dgm:prSet/>
      <dgm:spPr/>
      <dgm:t>
        <a:bodyPr/>
        <a:lstStyle/>
        <a:p>
          <a:endParaRPr lang="ru-RU" i="0"/>
        </a:p>
      </dgm:t>
    </dgm:pt>
    <dgm:pt modelId="{78268C14-8134-4C33-B2EF-42F1AA5B773E}" type="pres">
      <dgm:prSet presAssocID="{99BD01DE-756D-4587-B0B2-849154296D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CBBCFA2-E07E-4500-B9DD-2B86D46D0F5E}" type="pres">
      <dgm:prSet presAssocID="{8DBD26A3-9B5A-4B7D-A7CB-88C72B63C45D}" presName="hierRoot1" presStyleCnt="0">
        <dgm:presLayoutVars>
          <dgm:hierBranch val="init"/>
        </dgm:presLayoutVars>
      </dgm:prSet>
      <dgm:spPr/>
    </dgm:pt>
    <dgm:pt modelId="{43D478DC-EA0A-4513-A233-9FC771F37288}" type="pres">
      <dgm:prSet presAssocID="{8DBD26A3-9B5A-4B7D-A7CB-88C72B63C45D}" presName="rootComposite1" presStyleCnt="0"/>
      <dgm:spPr/>
    </dgm:pt>
    <dgm:pt modelId="{662C9C92-D662-4A1E-847A-E1136194E8F9}" type="pres">
      <dgm:prSet presAssocID="{8DBD26A3-9B5A-4B7D-A7CB-88C72B63C45D}" presName="rootText1" presStyleLbl="node0" presStyleIdx="0" presStyleCnt="1" custLinFactNeighborX="2216" custLinFactNeighborY="2566">
        <dgm:presLayoutVars>
          <dgm:chPref val="3"/>
        </dgm:presLayoutVars>
      </dgm:prSet>
      <dgm:spPr>
        <a:prstGeom prst="roundRect">
          <a:avLst/>
        </a:prstGeom>
      </dgm:spPr>
    </dgm:pt>
    <dgm:pt modelId="{084E2A40-5288-4AD5-BCD4-823992CA69AA}" type="pres">
      <dgm:prSet presAssocID="{8DBD26A3-9B5A-4B7D-A7CB-88C72B63C45D}" presName="rootConnector1" presStyleLbl="node1" presStyleIdx="0" presStyleCnt="0"/>
      <dgm:spPr/>
    </dgm:pt>
    <dgm:pt modelId="{87107430-C7C6-439B-AF35-9B51D269CDBB}" type="pres">
      <dgm:prSet presAssocID="{8DBD26A3-9B5A-4B7D-A7CB-88C72B63C45D}" presName="hierChild2" presStyleCnt="0"/>
      <dgm:spPr/>
    </dgm:pt>
    <dgm:pt modelId="{CE994194-33C3-4435-AEC8-3BC27F70E1C1}" type="pres">
      <dgm:prSet presAssocID="{CCF7EF3E-F6D4-4CAE-92B1-4A6AF3A37762}" presName="Name37" presStyleLbl="parChTrans1D2" presStyleIdx="0" presStyleCnt="3"/>
      <dgm:spPr/>
    </dgm:pt>
    <dgm:pt modelId="{C18B0557-D1FE-458C-8EF7-2BB25A9492C7}" type="pres">
      <dgm:prSet presAssocID="{6BED1488-72F8-4014-AE45-935AE6159739}" presName="hierRoot2" presStyleCnt="0">
        <dgm:presLayoutVars>
          <dgm:hierBranch val="init"/>
        </dgm:presLayoutVars>
      </dgm:prSet>
      <dgm:spPr/>
    </dgm:pt>
    <dgm:pt modelId="{4C2E1444-CB58-43B7-AE0A-231E0B5B6E25}" type="pres">
      <dgm:prSet presAssocID="{6BED1488-72F8-4014-AE45-935AE6159739}" presName="rootComposite" presStyleCnt="0"/>
      <dgm:spPr/>
    </dgm:pt>
    <dgm:pt modelId="{A14EBB2E-DB4D-4859-8530-D194036DBCD7}" type="pres">
      <dgm:prSet presAssocID="{6BED1488-72F8-4014-AE45-935AE6159739}" presName="rootText" presStyleLbl="node2" presStyleIdx="0" presStyleCnt="3" custScaleX="105156" custScaleY="90316">
        <dgm:presLayoutVars>
          <dgm:chPref val="3"/>
        </dgm:presLayoutVars>
      </dgm:prSet>
      <dgm:spPr>
        <a:prstGeom prst="roundRect">
          <a:avLst/>
        </a:prstGeom>
      </dgm:spPr>
    </dgm:pt>
    <dgm:pt modelId="{C36DD11E-CBEE-4250-902E-D5C3FB4802F9}" type="pres">
      <dgm:prSet presAssocID="{6BED1488-72F8-4014-AE45-935AE6159739}" presName="rootConnector" presStyleLbl="node2" presStyleIdx="0" presStyleCnt="3"/>
      <dgm:spPr/>
    </dgm:pt>
    <dgm:pt modelId="{0CE82876-726A-488B-8A37-CE0917BACD72}" type="pres">
      <dgm:prSet presAssocID="{6BED1488-72F8-4014-AE45-935AE6159739}" presName="hierChild4" presStyleCnt="0"/>
      <dgm:spPr/>
    </dgm:pt>
    <dgm:pt modelId="{FD2721B9-07B5-402C-A861-EC8B95F5617A}" type="pres">
      <dgm:prSet presAssocID="{6BED1488-72F8-4014-AE45-935AE6159739}" presName="hierChild5" presStyleCnt="0"/>
      <dgm:spPr/>
    </dgm:pt>
    <dgm:pt modelId="{AC2F6DAB-A192-4E7F-B060-E3C06915C34E}" type="pres">
      <dgm:prSet presAssocID="{356A3845-4A77-4BB1-AA1B-673A76AC438F}" presName="Name37" presStyleLbl="parChTrans1D2" presStyleIdx="1" presStyleCnt="3"/>
      <dgm:spPr/>
    </dgm:pt>
    <dgm:pt modelId="{0F5C384F-9F75-4EE6-840C-170787853739}" type="pres">
      <dgm:prSet presAssocID="{8794771D-A6BF-4FEB-8764-D55219BED139}" presName="hierRoot2" presStyleCnt="0">
        <dgm:presLayoutVars>
          <dgm:hierBranch val="init"/>
        </dgm:presLayoutVars>
      </dgm:prSet>
      <dgm:spPr/>
    </dgm:pt>
    <dgm:pt modelId="{78E80EC5-7C1B-4D0E-B8C2-E46FAE7FDE12}" type="pres">
      <dgm:prSet presAssocID="{8794771D-A6BF-4FEB-8764-D55219BED139}" presName="rootComposite" presStyleCnt="0"/>
      <dgm:spPr/>
    </dgm:pt>
    <dgm:pt modelId="{7B48033C-461D-4BBD-99AD-497A3E74903D}" type="pres">
      <dgm:prSet presAssocID="{8794771D-A6BF-4FEB-8764-D55219BED139}" presName="rootText" presStyleLbl="node2" presStyleIdx="1" presStyleCnt="3" custScaleX="109800" custScaleY="90316">
        <dgm:presLayoutVars>
          <dgm:chPref val="3"/>
        </dgm:presLayoutVars>
      </dgm:prSet>
      <dgm:spPr>
        <a:prstGeom prst="roundRect">
          <a:avLst/>
        </a:prstGeom>
      </dgm:spPr>
    </dgm:pt>
    <dgm:pt modelId="{21AE46BC-C4EA-4A85-9CE8-330C8FDAC7BF}" type="pres">
      <dgm:prSet presAssocID="{8794771D-A6BF-4FEB-8764-D55219BED139}" presName="rootConnector" presStyleLbl="node2" presStyleIdx="1" presStyleCnt="3"/>
      <dgm:spPr/>
    </dgm:pt>
    <dgm:pt modelId="{1077971A-3DE7-44AB-A0F7-B84D0C6E1D1E}" type="pres">
      <dgm:prSet presAssocID="{8794771D-A6BF-4FEB-8764-D55219BED139}" presName="hierChild4" presStyleCnt="0"/>
      <dgm:spPr/>
    </dgm:pt>
    <dgm:pt modelId="{8EFC8D3B-E3F4-4C7B-9A01-45B3BE912E0E}" type="pres">
      <dgm:prSet presAssocID="{8794771D-A6BF-4FEB-8764-D55219BED139}" presName="hierChild5" presStyleCnt="0"/>
      <dgm:spPr/>
    </dgm:pt>
    <dgm:pt modelId="{31BBFCAB-BC92-41F6-9B56-F1A5C8851730}" type="pres">
      <dgm:prSet presAssocID="{B21839C6-E039-4F0C-AE5A-0E74C5995F68}" presName="Name37" presStyleLbl="parChTrans1D2" presStyleIdx="2" presStyleCnt="3"/>
      <dgm:spPr/>
    </dgm:pt>
    <dgm:pt modelId="{DE45C54A-C4A9-4DA0-A1B5-E3CFFBCED262}" type="pres">
      <dgm:prSet presAssocID="{491FEEE9-05C3-44D7-99AD-76058DF6ED4E}" presName="hierRoot2" presStyleCnt="0">
        <dgm:presLayoutVars>
          <dgm:hierBranch val="init"/>
        </dgm:presLayoutVars>
      </dgm:prSet>
      <dgm:spPr/>
    </dgm:pt>
    <dgm:pt modelId="{9D9EEDA5-2941-4029-B91F-FDCFEB6FEF58}" type="pres">
      <dgm:prSet presAssocID="{491FEEE9-05C3-44D7-99AD-76058DF6ED4E}" presName="rootComposite" presStyleCnt="0"/>
      <dgm:spPr/>
    </dgm:pt>
    <dgm:pt modelId="{760EC684-12B6-47AE-AC0F-573B3C0DA82D}" type="pres">
      <dgm:prSet presAssocID="{491FEEE9-05C3-44D7-99AD-76058DF6ED4E}" presName="rootText" presStyleLbl="node2" presStyleIdx="2" presStyleCnt="3" custScaleY="90316">
        <dgm:presLayoutVars>
          <dgm:chPref val="3"/>
        </dgm:presLayoutVars>
      </dgm:prSet>
      <dgm:spPr>
        <a:prstGeom prst="roundRect">
          <a:avLst/>
        </a:prstGeom>
      </dgm:spPr>
    </dgm:pt>
    <dgm:pt modelId="{820BA63F-8E6C-4D49-B023-6FAC03BBF738}" type="pres">
      <dgm:prSet presAssocID="{491FEEE9-05C3-44D7-99AD-76058DF6ED4E}" presName="rootConnector" presStyleLbl="node2" presStyleIdx="2" presStyleCnt="3"/>
      <dgm:spPr/>
    </dgm:pt>
    <dgm:pt modelId="{5CF5FECA-91D3-479D-9476-7EA586E3FE58}" type="pres">
      <dgm:prSet presAssocID="{491FEEE9-05C3-44D7-99AD-76058DF6ED4E}" presName="hierChild4" presStyleCnt="0"/>
      <dgm:spPr/>
    </dgm:pt>
    <dgm:pt modelId="{931B95CB-2212-4240-85D3-89EC1E3E0BED}" type="pres">
      <dgm:prSet presAssocID="{491FEEE9-05C3-44D7-99AD-76058DF6ED4E}" presName="hierChild5" presStyleCnt="0"/>
      <dgm:spPr/>
    </dgm:pt>
    <dgm:pt modelId="{CC67F5A4-60E8-4FBE-B268-34E221854B64}" type="pres">
      <dgm:prSet presAssocID="{8DBD26A3-9B5A-4B7D-A7CB-88C72B63C45D}" presName="hierChild3" presStyleCnt="0"/>
      <dgm:spPr/>
    </dgm:pt>
  </dgm:ptLst>
  <dgm:cxnLst>
    <dgm:cxn modelId="{6EE53C1B-3050-4DE5-B0C5-0E4330F0BB1E}" srcId="{8DBD26A3-9B5A-4B7D-A7CB-88C72B63C45D}" destId="{6BED1488-72F8-4014-AE45-935AE6159739}" srcOrd="0" destOrd="0" parTransId="{CCF7EF3E-F6D4-4CAE-92B1-4A6AF3A37762}" sibTransId="{B9DD5878-E1FC-44C2-B1BC-1E89D68AC384}"/>
    <dgm:cxn modelId="{3612CB2D-55B4-4DBC-BF9B-223DC96E98A7}" type="presOf" srcId="{8794771D-A6BF-4FEB-8764-D55219BED139}" destId="{7B48033C-461D-4BBD-99AD-497A3E74903D}" srcOrd="0" destOrd="0" presId="urn:microsoft.com/office/officeart/2005/8/layout/orgChart1"/>
    <dgm:cxn modelId="{555D2030-7091-4B07-8A0A-4B81A1BD6BB8}" type="presOf" srcId="{8DBD26A3-9B5A-4B7D-A7CB-88C72B63C45D}" destId="{084E2A40-5288-4AD5-BCD4-823992CA69AA}" srcOrd="1" destOrd="0" presId="urn:microsoft.com/office/officeart/2005/8/layout/orgChart1"/>
    <dgm:cxn modelId="{684B5E56-3A9C-4E76-A0DC-15520CC182FB}" type="presOf" srcId="{8794771D-A6BF-4FEB-8764-D55219BED139}" destId="{21AE46BC-C4EA-4A85-9CE8-330C8FDAC7BF}" srcOrd="1" destOrd="0" presId="urn:microsoft.com/office/officeart/2005/8/layout/orgChart1"/>
    <dgm:cxn modelId="{FCC36384-AE23-4217-B7CC-EE384C181DC6}" type="presOf" srcId="{491FEEE9-05C3-44D7-99AD-76058DF6ED4E}" destId="{760EC684-12B6-47AE-AC0F-573B3C0DA82D}" srcOrd="0" destOrd="0" presId="urn:microsoft.com/office/officeart/2005/8/layout/orgChart1"/>
    <dgm:cxn modelId="{72C02F93-B927-4B96-9615-99FB5DFBDD57}" type="presOf" srcId="{B21839C6-E039-4F0C-AE5A-0E74C5995F68}" destId="{31BBFCAB-BC92-41F6-9B56-F1A5C8851730}" srcOrd="0" destOrd="0" presId="urn:microsoft.com/office/officeart/2005/8/layout/orgChart1"/>
    <dgm:cxn modelId="{8D00409F-6070-4195-83BF-3B7802A1C1BF}" srcId="{8DBD26A3-9B5A-4B7D-A7CB-88C72B63C45D}" destId="{8794771D-A6BF-4FEB-8764-D55219BED139}" srcOrd="1" destOrd="0" parTransId="{356A3845-4A77-4BB1-AA1B-673A76AC438F}" sibTransId="{F3369098-A0A8-46C7-AEE4-B20B2014708D}"/>
    <dgm:cxn modelId="{8E2E1AA0-A216-4401-8C10-8047E8ED7607}" srcId="{99BD01DE-756D-4587-B0B2-849154296D5A}" destId="{8DBD26A3-9B5A-4B7D-A7CB-88C72B63C45D}" srcOrd="0" destOrd="0" parTransId="{FFC4F6E7-2F14-46FE-860D-D2AA591C9BCB}" sibTransId="{F5801E12-64BE-437A-8F4C-F915A430DD2C}"/>
    <dgm:cxn modelId="{9D1C6BB4-2A91-4698-9E05-A69CF7536E46}" type="presOf" srcId="{6BED1488-72F8-4014-AE45-935AE6159739}" destId="{C36DD11E-CBEE-4250-902E-D5C3FB4802F9}" srcOrd="1" destOrd="0" presId="urn:microsoft.com/office/officeart/2005/8/layout/orgChart1"/>
    <dgm:cxn modelId="{1057C4B7-D8B6-4F87-B925-473619309F18}" type="presOf" srcId="{491FEEE9-05C3-44D7-99AD-76058DF6ED4E}" destId="{820BA63F-8E6C-4D49-B023-6FAC03BBF738}" srcOrd="1" destOrd="0" presId="urn:microsoft.com/office/officeart/2005/8/layout/orgChart1"/>
    <dgm:cxn modelId="{5B1A43C8-D133-4A81-8297-62836683AD90}" type="presOf" srcId="{CCF7EF3E-F6D4-4CAE-92B1-4A6AF3A37762}" destId="{CE994194-33C3-4435-AEC8-3BC27F70E1C1}" srcOrd="0" destOrd="0" presId="urn:microsoft.com/office/officeart/2005/8/layout/orgChart1"/>
    <dgm:cxn modelId="{713365C9-AEE1-434C-95FC-D6D4D3D3A304}" type="presOf" srcId="{8DBD26A3-9B5A-4B7D-A7CB-88C72B63C45D}" destId="{662C9C92-D662-4A1E-847A-E1136194E8F9}" srcOrd="0" destOrd="0" presId="urn:microsoft.com/office/officeart/2005/8/layout/orgChart1"/>
    <dgm:cxn modelId="{00BD25D7-0060-41DC-BBB7-8DEBA8416932}" type="presOf" srcId="{99BD01DE-756D-4587-B0B2-849154296D5A}" destId="{78268C14-8134-4C33-B2EF-42F1AA5B773E}" srcOrd="0" destOrd="0" presId="urn:microsoft.com/office/officeart/2005/8/layout/orgChart1"/>
    <dgm:cxn modelId="{09C648DE-FA4F-4CFE-B1DA-A0570263AA1B}" srcId="{8DBD26A3-9B5A-4B7D-A7CB-88C72B63C45D}" destId="{491FEEE9-05C3-44D7-99AD-76058DF6ED4E}" srcOrd="2" destOrd="0" parTransId="{B21839C6-E039-4F0C-AE5A-0E74C5995F68}" sibTransId="{62A60CC2-6D25-47B2-B10E-D42804334946}"/>
    <dgm:cxn modelId="{70CA28E8-6DC8-4BF1-9D12-4C775E34F06D}" type="presOf" srcId="{356A3845-4A77-4BB1-AA1B-673A76AC438F}" destId="{AC2F6DAB-A192-4E7F-B060-E3C06915C34E}" srcOrd="0" destOrd="0" presId="urn:microsoft.com/office/officeart/2005/8/layout/orgChart1"/>
    <dgm:cxn modelId="{483D8AF4-826C-4886-BEEC-8583DE57207E}" type="presOf" srcId="{6BED1488-72F8-4014-AE45-935AE6159739}" destId="{A14EBB2E-DB4D-4859-8530-D194036DBCD7}" srcOrd="0" destOrd="0" presId="urn:microsoft.com/office/officeart/2005/8/layout/orgChart1"/>
    <dgm:cxn modelId="{E401480B-31E5-42EF-8723-FD8DB4D306FA}" type="presParOf" srcId="{78268C14-8134-4C33-B2EF-42F1AA5B773E}" destId="{ACBBCFA2-E07E-4500-B9DD-2B86D46D0F5E}" srcOrd="0" destOrd="0" presId="urn:microsoft.com/office/officeart/2005/8/layout/orgChart1"/>
    <dgm:cxn modelId="{A4FCC8B0-1196-4B3B-B6D1-1AC09F3A3225}" type="presParOf" srcId="{ACBBCFA2-E07E-4500-B9DD-2B86D46D0F5E}" destId="{43D478DC-EA0A-4513-A233-9FC771F37288}" srcOrd="0" destOrd="0" presId="urn:microsoft.com/office/officeart/2005/8/layout/orgChart1"/>
    <dgm:cxn modelId="{8BEB994D-AA23-425E-B08D-FBAE65F2F013}" type="presParOf" srcId="{43D478DC-EA0A-4513-A233-9FC771F37288}" destId="{662C9C92-D662-4A1E-847A-E1136194E8F9}" srcOrd="0" destOrd="0" presId="urn:microsoft.com/office/officeart/2005/8/layout/orgChart1"/>
    <dgm:cxn modelId="{97963DCC-78E3-48BB-B7CA-D419E9946FBB}" type="presParOf" srcId="{43D478DC-EA0A-4513-A233-9FC771F37288}" destId="{084E2A40-5288-4AD5-BCD4-823992CA69AA}" srcOrd="1" destOrd="0" presId="urn:microsoft.com/office/officeart/2005/8/layout/orgChart1"/>
    <dgm:cxn modelId="{1A562FB5-70B2-4AE7-A08C-0BEE503E8707}" type="presParOf" srcId="{ACBBCFA2-E07E-4500-B9DD-2B86D46D0F5E}" destId="{87107430-C7C6-439B-AF35-9B51D269CDBB}" srcOrd="1" destOrd="0" presId="urn:microsoft.com/office/officeart/2005/8/layout/orgChart1"/>
    <dgm:cxn modelId="{B7F6228E-D13C-47EC-9C7C-38E3746111E0}" type="presParOf" srcId="{87107430-C7C6-439B-AF35-9B51D269CDBB}" destId="{CE994194-33C3-4435-AEC8-3BC27F70E1C1}" srcOrd="0" destOrd="0" presId="urn:microsoft.com/office/officeart/2005/8/layout/orgChart1"/>
    <dgm:cxn modelId="{EADBA16A-5E9B-4AB3-8EC2-D992033036D5}" type="presParOf" srcId="{87107430-C7C6-439B-AF35-9B51D269CDBB}" destId="{C18B0557-D1FE-458C-8EF7-2BB25A9492C7}" srcOrd="1" destOrd="0" presId="urn:microsoft.com/office/officeart/2005/8/layout/orgChart1"/>
    <dgm:cxn modelId="{297CFD67-1305-4EBA-A418-EAEC05760DCA}" type="presParOf" srcId="{C18B0557-D1FE-458C-8EF7-2BB25A9492C7}" destId="{4C2E1444-CB58-43B7-AE0A-231E0B5B6E25}" srcOrd="0" destOrd="0" presId="urn:microsoft.com/office/officeart/2005/8/layout/orgChart1"/>
    <dgm:cxn modelId="{4F7A7631-A423-42C4-813A-B9EBA25B1C54}" type="presParOf" srcId="{4C2E1444-CB58-43B7-AE0A-231E0B5B6E25}" destId="{A14EBB2E-DB4D-4859-8530-D194036DBCD7}" srcOrd="0" destOrd="0" presId="urn:microsoft.com/office/officeart/2005/8/layout/orgChart1"/>
    <dgm:cxn modelId="{66C8D21F-4AEC-45A3-A4D2-F538A5DA7EBD}" type="presParOf" srcId="{4C2E1444-CB58-43B7-AE0A-231E0B5B6E25}" destId="{C36DD11E-CBEE-4250-902E-D5C3FB4802F9}" srcOrd="1" destOrd="0" presId="urn:microsoft.com/office/officeart/2005/8/layout/orgChart1"/>
    <dgm:cxn modelId="{F72C40F9-4825-4E1C-A0F9-887B6675062A}" type="presParOf" srcId="{C18B0557-D1FE-458C-8EF7-2BB25A9492C7}" destId="{0CE82876-726A-488B-8A37-CE0917BACD72}" srcOrd="1" destOrd="0" presId="urn:microsoft.com/office/officeart/2005/8/layout/orgChart1"/>
    <dgm:cxn modelId="{C8AABCE5-2540-45E3-B1D2-21C8BD8AE08A}" type="presParOf" srcId="{C18B0557-D1FE-458C-8EF7-2BB25A9492C7}" destId="{FD2721B9-07B5-402C-A861-EC8B95F5617A}" srcOrd="2" destOrd="0" presId="urn:microsoft.com/office/officeart/2005/8/layout/orgChart1"/>
    <dgm:cxn modelId="{81888FCF-758E-46CA-9441-DC2C95C31FC9}" type="presParOf" srcId="{87107430-C7C6-439B-AF35-9B51D269CDBB}" destId="{AC2F6DAB-A192-4E7F-B060-E3C06915C34E}" srcOrd="2" destOrd="0" presId="urn:microsoft.com/office/officeart/2005/8/layout/orgChart1"/>
    <dgm:cxn modelId="{304C6B87-CDFE-4376-814A-8713DBFB8861}" type="presParOf" srcId="{87107430-C7C6-439B-AF35-9B51D269CDBB}" destId="{0F5C384F-9F75-4EE6-840C-170787853739}" srcOrd="3" destOrd="0" presId="urn:microsoft.com/office/officeart/2005/8/layout/orgChart1"/>
    <dgm:cxn modelId="{56DB976F-4E02-436D-BC77-B125C791EF53}" type="presParOf" srcId="{0F5C384F-9F75-4EE6-840C-170787853739}" destId="{78E80EC5-7C1B-4D0E-B8C2-E46FAE7FDE12}" srcOrd="0" destOrd="0" presId="urn:microsoft.com/office/officeart/2005/8/layout/orgChart1"/>
    <dgm:cxn modelId="{BB7F99C3-EF19-42F5-A9FA-4BB1B4C8482B}" type="presParOf" srcId="{78E80EC5-7C1B-4D0E-B8C2-E46FAE7FDE12}" destId="{7B48033C-461D-4BBD-99AD-497A3E74903D}" srcOrd="0" destOrd="0" presId="urn:microsoft.com/office/officeart/2005/8/layout/orgChart1"/>
    <dgm:cxn modelId="{F7B19E28-2F75-439F-8944-948DBA60880E}" type="presParOf" srcId="{78E80EC5-7C1B-4D0E-B8C2-E46FAE7FDE12}" destId="{21AE46BC-C4EA-4A85-9CE8-330C8FDAC7BF}" srcOrd="1" destOrd="0" presId="urn:microsoft.com/office/officeart/2005/8/layout/orgChart1"/>
    <dgm:cxn modelId="{7820D3FF-F679-4CEE-9EF7-5CE0F354F843}" type="presParOf" srcId="{0F5C384F-9F75-4EE6-840C-170787853739}" destId="{1077971A-3DE7-44AB-A0F7-B84D0C6E1D1E}" srcOrd="1" destOrd="0" presId="urn:microsoft.com/office/officeart/2005/8/layout/orgChart1"/>
    <dgm:cxn modelId="{07357D7B-57CF-4E4C-87B3-1DF04A08AD70}" type="presParOf" srcId="{0F5C384F-9F75-4EE6-840C-170787853739}" destId="{8EFC8D3B-E3F4-4C7B-9A01-45B3BE912E0E}" srcOrd="2" destOrd="0" presId="urn:microsoft.com/office/officeart/2005/8/layout/orgChart1"/>
    <dgm:cxn modelId="{3A2889AB-EBD2-4D0D-9E67-199B008C83BF}" type="presParOf" srcId="{87107430-C7C6-439B-AF35-9B51D269CDBB}" destId="{31BBFCAB-BC92-41F6-9B56-F1A5C8851730}" srcOrd="4" destOrd="0" presId="urn:microsoft.com/office/officeart/2005/8/layout/orgChart1"/>
    <dgm:cxn modelId="{E8F75DC9-6E05-435F-B398-3E72C504BB59}" type="presParOf" srcId="{87107430-C7C6-439B-AF35-9B51D269CDBB}" destId="{DE45C54A-C4A9-4DA0-A1B5-E3CFFBCED262}" srcOrd="5" destOrd="0" presId="urn:microsoft.com/office/officeart/2005/8/layout/orgChart1"/>
    <dgm:cxn modelId="{DF85924B-238F-4A79-A277-088B319536E1}" type="presParOf" srcId="{DE45C54A-C4A9-4DA0-A1B5-E3CFFBCED262}" destId="{9D9EEDA5-2941-4029-B91F-FDCFEB6FEF58}" srcOrd="0" destOrd="0" presId="urn:microsoft.com/office/officeart/2005/8/layout/orgChart1"/>
    <dgm:cxn modelId="{3D9A828F-0F29-48C5-AE6B-3FFC71A172BD}" type="presParOf" srcId="{9D9EEDA5-2941-4029-B91F-FDCFEB6FEF58}" destId="{760EC684-12B6-47AE-AC0F-573B3C0DA82D}" srcOrd="0" destOrd="0" presId="urn:microsoft.com/office/officeart/2005/8/layout/orgChart1"/>
    <dgm:cxn modelId="{B10A773E-414B-4D41-8FF9-80E92032FA5E}" type="presParOf" srcId="{9D9EEDA5-2941-4029-B91F-FDCFEB6FEF58}" destId="{820BA63F-8E6C-4D49-B023-6FAC03BBF738}" srcOrd="1" destOrd="0" presId="urn:microsoft.com/office/officeart/2005/8/layout/orgChart1"/>
    <dgm:cxn modelId="{FA4C920A-DF82-4C75-8D67-21CE40B3C3C0}" type="presParOf" srcId="{DE45C54A-C4A9-4DA0-A1B5-E3CFFBCED262}" destId="{5CF5FECA-91D3-479D-9476-7EA586E3FE58}" srcOrd="1" destOrd="0" presId="urn:microsoft.com/office/officeart/2005/8/layout/orgChart1"/>
    <dgm:cxn modelId="{B733A7EA-57AF-4BA2-A178-D55C5E87CB78}" type="presParOf" srcId="{DE45C54A-C4A9-4DA0-A1B5-E3CFFBCED262}" destId="{931B95CB-2212-4240-85D3-89EC1E3E0BED}" srcOrd="2" destOrd="0" presId="urn:microsoft.com/office/officeart/2005/8/layout/orgChart1"/>
    <dgm:cxn modelId="{A3798700-CA93-4E8E-BCB9-82738A99F924}" type="presParOf" srcId="{ACBBCFA2-E07E-4500-B9DD-2B86D46D0F5E}" destId="{CC67F5A4-60E8-4FBE-B268-34E221854B64}" srcOrd="2" destOrd="0" presId="urn:microsoft.com/office/officeart/2005/8/layout/orgChar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BD01DE-756D-4587-B0B2-849154296D5A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DBD26A3-9B5A-4B7D-A7CB-88C72B63C45D}">
      <dgm:prSet phldrT="[Текст]" custT="1"/>
      <dgm:spPr>
        <a:solidFill>
          <a:schemeClr val="accent5">
            <a:lumMod val="50000"/>
          </a:schemeClr>
        </a:solidFill>
        <a:ln>
          <a:noFill/>
        </a:ln>
      </dgm:spPr>
      <dgm:t>
        <a:bodyPr/>
        <a:lstStyle/>
        <a:p>
          <a:r>
            <a:rPr lang="en-US" altLang="ru-RU" sz="2600" b="1" dirty="0">
              <a:solidFill>
                <a:schemeClr val="bg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II</a:t>
          </a:r>
          <a:r>
            <a:rPr lang="ru-RU" altLang="ru-RU" sz="2600" b="1" dirty="0">
              <a:solidFill>
                <a:schemeClr val="bg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. </a:t>
          </a:r>
          <a:r>
            <a:rPr lang="en-US" altLang="ru-RU" sz="2600" b="1" dirty="0">
              <a:solidFill>
                <a:schemeClr val="bg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Additional</a:t>
          </a:r>
          <a:endParaRPr lang="ru-RU" sz="2600" b="1" dirty="0">
            <a:solidFill>
              <a:schemeClr val="bg1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gm:t>
    </dgm:pt>
    <dgm:pt modelId="{FFC4F6E7-2F14-46FE-860D-D2AA591C9BCB}" type="parTrans" cxnId="{8E2E1AA0-A216-4401-8C10-8047E8ED7607}">
      <dgm:prSet/>
      <dgm:spPr/>
      <dgm:t>
        <a:bodyPr/>
        <a:lstStyle/>
        <a:p>
          <a:endParaRPr lang="ru-RU" sz="2600">
            <a:solidFill>
              <a:srgbClr val="002060"/>
            </a:solidFill>
            <a:latin typeface="Raleway" panose="020B0503030101060003" pitchFamily="34" charset="-52"/>
          </a:endParaRPr>
        </a:p>
      </dgm:t>
    </dgm:pt>
    <dgm:pt modelId="{F5801E12-64BE-437A-8F4C-F915A430DD2C}" type="sibTrans" cxnId="{8E2E1AA0-A216-4401-8C10-8047E8ED7607}">
      <dgm:prSet/>
      <dgm:spPr/>
      <dgm:t>
        <a:bodyPr/>
        <a:lstStyle/>
        <a:p>
          <a:endParaRPr lang="ru-RU" sz="2600">
            <a:solidFill>
              <a:srgbClr val="002060"/>
            </a:solidFill>
            <a:latin typeface="Raleway" panose="020B0503030101060003" pitchFamily="34" charset="-52"/>
          </a:endParaRPr>
        </a:p>
      </dgm:t>
    </dgm:pt>
    <dgm:pt modelId="{6BED1488-72F8-4014-AE45-935AE6159739}">
      <dgm:prSet phldrT="[Текст]" custT="1"/>
      <dgm:spPr>
        <a:noFill/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26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Interdental brush</a:t>
          </a:r>
          <a:endParaRPr lang="ru-RU" sz="2600" dirty="0">
            <a:solidFill>
              <a:srgbClr val="002060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gm:t>
    </dgm:pt>
    <dgm:pt modelId="{CCF7EF3E-F6D4-4CAE-92B1-4A6AF3A37762}" type="parTrans" cxnId="{6EE53C1B-3050-4DE5-B0C5-0E4330F0BB1E}">
      <dgm:prSet/>
      <dgm:spPr>
        <a:ln w="28575">
          <a:solidFill>
            <a:srgbClr val="002060"/>
          </a:solidFill>
        </a:ln>
      </dgm:spPr>
      <dgm:t>
        <a:bodyPr/>
        <a:lstStyle/>
        <a:p>
          <a:endParaRPr lang="ru-RU" sz="2600">
            <a:solidFill>
              <a:srgbClr val="002060"/>
            </a:solidFill>
            <a:latin typeface="Raleway" panose="020B0503030101060003" pitchFamily="34" charset="-52"/>
          </a:endParaRPr>
        </a:p>
      </dgm:t>
    </dgm:pt>
    <dgm:pt modelId="{B9DD5878-E1FC-44C2-B1BC-1E89D68AC384}" type="sibTrans" cxnId="{6EE53C1B-3050-4DE5-B0C5-0E4330F0BB1E}">
      <dgm:prSet/>
      <dgm:spPr/>
      <dgm:t>
        <a:bodyPr/>
        <a:lstStyle/>
        <a:p>
          <a:endParaRPr lang="ru-RU" sz="2600">
            <a:solidFill>
              <a:srgbClr val="002060"/>
            </a:solidFill>
            <a:latin typeface="Raleway" panose="020B0503030101060003" pitchFamily="34" charset="-52"/>
          </a:endParaRPr>
        </a:p>
      </dgm:t>
    </dgm:pt>
    <dgm:pt modelId="{8794771D-A6BF-4FEB-8764-D55219BED139}">
      <dgm:prSet phldrT="[Текст]" custT="1"/>
      <dgm:spPr>
        <a:noFill/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altLang="ru-RU" sz="26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Rinses and elixirs</a:t>
          </a:r>
          <a:endParaRPr lang="ru-RU" sz="2600" dirty="0">
            <a:solidFill>
              <a:srgbClr val="002060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gm:t>
    </dgm:pt>
    <dgm:pt modelId="{356A3845-4A77-4BB1-AA1B-673A76AC438F}" type="parTrans" cxnId="{8D00409F-6070-4195-83BF-3B7802A1C1BF}">
      <dgm:prSet/>
      <dgm:spPr>
        <a:ln w="28575">
          <a:solidFill>
            <a:srgbClr val="002060"/>
          </a:solidFill>
        </a:ln>
      </dgm:spPr>
      <dgm:t>
        <a:bodyPr/>
        <a:lstStyle/>
        <a:p>
          <a:endParaRPr lang="ru-RU" sz="2600">
            <a:solidFill>
              <a:srgbClr val="002060"/>
            </a:solidFill>
            <a:latin typeface="Raleway" panose="020B0503030101060003" pitchFamily="34" charset="-52"/>
          </a:endParaRPr>
        </a:p>
      </dgm:t>
    </dgm:pt>
    <dgm:pt modelId="{F3369098-A0A8-46C7-AEE4-B20B2014708D}" type="sibTrans" cxnId="{8D00409F-6070-4195-83BF-3B7802A1C1BF}">
      <dgm:prSet/>
      <dgm:spPr/>
      <dgm:t>
        <a:bodyPr/>
        <a:lstStyle/>
        <a:p>
          <a:endParaRPr lang="ru-RU" sz="2600">
            <a:solidFill>
              <a:srgbClr val="002060"/>
            </a:solidFill>
            <a:latin typeface="Raleway" panose="020B0503030101060003" pitchFamily="34" charset="-52"/>
          </a:endParaRPr>
        </a:p>
      </dgm:t>
    </dgm:pt>
    <dgm:pt modelId="{491FEEE9-05C3-44D7-99AD-76058DF6ED4E}">
      <dgm:prSet custT="1"/>
      <dgm:spPr>
        <a:noFill/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altLang="ru-RU" sz="26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Chewing gum</a:t>
          </a:r>
          <a:endParaRPr lang="ru-RU" altLang="ru-RU" sz="2600" dirty="0">
            <a:solidFill>
              <a:srgbClr val="002060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gm:t>
    </dgm:pt>
    <dgm:pt modelId="{B21839C6-E039-4F0C-AE5A-0E74C5995F68}" type="parTrans" cxnId="{09C648DE-FA4F-4CFE-B1DA-A0570263AA1B}">
      <dgm:prSet/>
      <dgm:spPr>
        <a:ln w="28575">
          <a:solidFill>
            <a:srgbClr val="002060"/>
          </a:solidFill>
        </a:ln>
      </dgm:spPr>
      <dgm:t>
        <a:bodyPr/>
        <a:lstStyle/>
        <a:p>
          <a:endParaRPr lang="ru-RU" sz="2600">
            <a:solidFill>
              <a:srgbClr val="002060"/>
            </a:solidFill>
            <a:latin typeface="Raleway" panose="020B0503030101060003" pitchFamily="34" charset="-52"/>
          </a:endParaRPr>
        </a:p>
      </dgm:t>
    </dgm:pt>
    <dgm:pt modelId="{62A60CC2-6D25-47B2-B10E-D42804334946}" type="sibTrans" cxnId="{09C648DE-FA4F-4CFE-B1DA-A0570263AA1B}">
      <dgm:prSet/>
      <dgm:spPr/>
      <dgm:t>
        <a:bodyPr/>
        <a:lstStyle/>
        <a:p>
          <a:endParaRPr lang="ru-RU" sz="2600">
            <a:solidFill>
              <a:srgbClr val="002060"/>
            </a:solidFill>
            <a:latin typeface="Raleway" panose="020B0503030101060003" pitchFamily="34" charset="-52"/>
          </a:endParaRPr>
        </a:p>
      </dgm:t>
    </dgm:pt>
    <dgm:pt modelId="{281982FC-FA0B-4C3B-9556-7D3816167EF7}">
      <dgm:prSet custT="1"/>
      <dgm:spPr>
        <a:noFill/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26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I</a:t>
          </a:r>
          <a:r>
            <a:rPr lang="sk-SK" sz="26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rrigators</a:t>
          </a:r>
          <a:endParaRPr lang="ru-RU" sz="2600" dirty="0">
            <a:solidFill>
              <a:srgbClr val="002060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gm:t>
    </dgm:pt>
    <dgm:pt modelId="{02B291CD-EE2D-4C9D-BAA7-7239EA346C1F}" type="parTrans" cxnId="{0998D62F-658E-42E9-86F9-96558C9DA28A}">
      <dgm:prSet/>
      <dgm:spPr>
        <a:ln w="28575">
          <a:solidFill>
            <a:srgbClr val="002060"/>
          </a:solidFill>
        </a:ln>
      </dgm:spPr>
      <dgm:t>
        <a:bodyPr/>
        <a:lstStyle/>
        <a:p>
          <a:endParaRPr lang="ru-RU" sz="2600">
            <a:solidFill>
              <a:srgbClr val="002060"/>
            </a:solidFill>
            <a:latin typeface="Raleway" panose="020B0503030101060003" pitchFamily="34" charset="-52"/>
          </a:endParaRPr>
        </a:p>
      </dgm:t>
    </dgm:pt>
    <dgm:pt modelId="{8EFE0EF8-22AB-4E06-A97E-EF99E0A329F2}" type="sibTrans" cxnId="{0998D62F-658E-42E9-86F9-96558C9DA28A}">
      <dgm:prSet/>
      <dgm:spPr/>
      <dgm:t>
        <a:bodyPr/>
        <a:lstStyle/>
        <a:p>
          <a:endParaRPr lang="ru-RU" sz="2600">
            <a:solidFill>
              <a:srgbClr val="002060"/>
            </a:solidFill>
            <a:latin typeface="Raleway" panose="020B0503030101060003" pitchFamily="34" charset="-52"/>
          </a:endParaRPr>
        </a:p>
      </dgm:t>
    </dgm:pt>
    <dgm:pt modelId="{78268C14-8134-4C33-B2EF-42F1AA5B773E}" type="pres">
      <dgm:prSet presAssocID="{99BD01DE-756D-4587-B0B2-849154296D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CBBCFA2-E07E-4500-B9DD-2B86D46D0F5E}" type="pres">
      <dgm:prSet presAssocID="{8DBD26A3-9B5A-4B7D-A7CB-88C72B63C45D}" presName="hierRoot1" presStyleCnt="0">
        <dgm:presLayoutVars>
          <dgm:hierBranch val="init"/>
        </dgm:presLayoutVars>
      </dgm:prSet>
      <dgm:spPr/>
    </dgm:pt>
    <dgm:pt modelId="{43D478DC-EA0A-4513-A233-9FC771F37288}" type="pres">
      <dgm:prSet presAssocID="{8DBD26A3-9B5A-4B7D-A7CB-88C72B63C45D}" presName="rootComposite1" presStyleCnt="0"/>
      <dgm:spPr/>
    </dgm:pt>
    <dgm:pt modelId="{662C9C92-D662-4A1E-847A-E1136194E8F9}" type="pres">
      <dgm:prSet presAssocID="{8DBD26A3-9B5A-4B7D-A7CB-88C72B63C45D}" presName="rootText1" presStyleLbl="node0" presStyleIdx="0" presStyleCnt="1" custScaleX="154522" custScaleY="125651">
        <dgm:presLayoutVars>
          <dgm:chPref val="3"/>
        </dgm:presLayoutVars>
      </dgm:prSet>
      <dgm:spPr>
        <a:prstGeom prst="roundRect">
          <a:avLst/>
        </a:prstGeom>
      </dgm:spPr>
    </dgm:pt>
    <dgm:pt modelId="{084E2A40-5288-4AD5-BCD4-823992CA69AA}" type="pres">
      <dgm:prSet presAssocID="{8DBD26A3-9B5A-4B7D-A7CB-88C72B63C45D}" presName="rootConnector1" presStyleLbl="node1" presStyleIdx="0" presStyleCnt="0"/>
      <dgm:spPr/>
    </dgm:pt>
    <dgm:pt modelId="{87107430-C7C6-439B-AF35-9B51D269CDBB}" type="pres">
      <dgm:prSet presAssocID="{8DBD26A3-9B5A-4B7D-A7CB-88C72B63C45D}" presName="hierChild2" presStyleCnt="0"/>
      <dgm:spPr/>
    </dgm:pt>
    <dgm:pt modelId="{CE994194-33C3-4435-AEC8-3BC27F70E1C1}" type="pres">
      <dgm:prSet presAssocID="{CCF7EF3E-F6D4-4CAE-92B1-4A6AF3A37762}" presName="Name37" presStyleLbl="parChTrans1D2" presStyleIdx="0" presStyleCnt="4"/>
      <dgm:spPr/>
    </dgm:pt>
    <dgm:pt modelId="{C18B0557-D1FE-458C-8EF7-2BB25A9492C7}" type="pres">
      <dgm:prSet presAssocID="{6BED1488-72F8-4014-AE45-935AE6159739}" presName="hierRoot2" presStyleCnt="0">
        <dgm:presLayoutVars>
          <dgm:hierBranch val="init"/>
        </dgm:presLayoutVars>
      </dgm:prSet>
      <dgm:spPr/>
    </dgm:pt>
    <dgm:pt modelId="{4C2E1444-CB58-43B7-AE0A-231E0B5B6E25}" type="pres">
      <dgm:prSet presAssocID="{6BED1488-72F8-4014-AE45-935AE6159739}" presName="rootComposite" presStyleCnt="0"/>
      <dgm:spPr/>
    </dgm:pt>
    <dgm:pt modelId="{A14EBB2E-DB4D-4859-8530-D194036DBCD7}" type="pres">
      <dgm:prSet presAssocID="{6BED1488-72F8-4014-AE45-935AE6159739}" presName="rootText" presStyleLbl="node2" presStyleIdx="0" presStyleCnt="4" custScaleX="144665" custScaleY="125549">
        <dgm:presLayoutVars>
          <dgm:chPref val="3"/>
        </dgm:presLayoutVars>
      </dgm:prSet>
      <dgm:spPr>
        <a:prstGeom prst="roundRect">
          <a:avLst/>
        </a:prstGeom>
      </dgm:spPr>
    </dgm:pt>
    <dgm:pt modelId="{C36DD11E-CBEE-4250-902E-D5C3FB4802F9}" type="pres">
      <dgm:prSet presAssocID="{6BED1488-72F8-4014-AE45-935AE6159739}" presName="rootConnector" presStyleLbl="node2" presStyleIdx="0" presStyleCnt="4"/>
      <dgm:spPr/>
    </dgm:pt>
    <dgm:pt modelId="{0CE82876-726A-488B-8A37-CE0917BACD72}" type="pres">
      <dgm:prSet presAssocID="{6BED1488-72F8-4014-AE45-935AE6159739}" presName="hierChild4" presStyleCnt="0"/>
      <dgm:spPr/>
    </dgm:pt>
    <dgm:pt modelId="{FD2721B9-07B5-402C-A861-EC8B95F5617A}" type="pres">
      <dgm:prSet presAssocID="{6BED1488-72F8-4014-AE45-935AE6159739}" presName="hierChild5" presStyleCnt="0"/>
      <dgm:spPr/>
    </dgm:pt>
    <dgm:pt modelId="{AC2F6DAB-A192-4E7F-B060-E3C06915C34E}" type="pres">
      <dgm:prSet presAssocID="{356A3845-4A77-4BB1-AA1B-673A76AC438F}" presName="Name37" presStyleLbl="parChTrans1D2" presStyleIdx="1" presStyleCnt="4"/>
      <dgm:spPr/>
    </dgm:pt>
    <dgm:pt modelId="{0F5C384F-9F75-4EE6-840C-170787853739}" type="pres">
      <dgm:prSet presAssocID="{8794771D-A6BF-4FEB-8764-D55219BED139}" presName="hierRoot2" presStyleCnt="0">
        <dgm:presLayoutVars>
          <dgm:hierBranch val="init"/>
        </dgm:presLayoutVars>
      </dgm:prSet>
      <dgm:spPr/>
    </dgm:pt>
    <dgm:pt modelId="{78E80EC5-7C1B-4D0E-B8C2-E46FAE7FDE12}" type="pres">
      <dgm:prSet presAssocID="{8794771D-A6BF-4FEB-8764-D55219BED139}" presName="rootComposite" presStyleCnt="0"/>
      <dgm:spPr/>
    </dgm:pt>
    <dgm:pt modelId="{7B48033C-461D-4BBD-99AD-497A3E74903D}" type="pres">
      <dgm:prSet presAssocID="{8794771D-A6BF-4FEB-8764-D55219BED139}" presName="rootText" presStyleLbl="node2" presStyleIdx="1" presStyleCnt="4" custScaleX="144696" custScaleY="125549">
        <dgm:presLayoutVars>
          <dgm:chPref val="3"/>
        </dgm:presLayoutVars>
      </dgm:prSet>
      <dgm:spPr>
        <a:prstGeom prst="roundRect">
          <a:avLst/>
        </a:prstGeom>
      </dgm:spPr>
    </dgm:pt>
    <dgm:pt modelId="{21AE46BC-C4EA-4A85-9CE8-330C8FDAC7BF}" type="pres">
      <dgm:prSet presAssocID="{8794771D-A6BF-4FEB-8764-D55219BED139}" presName="rootConnector" presStyleLbl="node2" presStyleIdx="1" presStyleCnt="4"/>
      <dgm:spPr/>
    </dgm:pt>
    <dgm:pt modelId="{1077971A-3DE7-44AB-A0F7-B84D0C6E1D1E}" type="pres">
      <dgm:prSet presAssocID="{8794771D-A6BF-4FEB-8764-D55219BED139}" presName="hierChild4" presStyleCnt="0"/>
      <dgm:spPr/>
    </dgm:pt>
    <dgm:pt modelId="{8EFC8D3B-E3F4-4C7B-9A01-45B3BE912E0E}" type="pres">
      <dgm:prSet presAssocID="{8794771D-A6BF-4FEB-8764-D55219BED139}" presName="hierChild5" presStyleCnt="0"/>
      <dgm:spPr/>
    </dgm:pt>
    <dgm:pt modelId="{31BBFCAB-BC92-41F6-9B56-F1A5C8851730}" type="pres">
      <dgm:prSet presAssocID="{B21839C6-E039-4F0C-AE5A-0E74C5995F68}" presName="Name37" presStyleLbl="parChTrans1D2" presStyleIdx="2" presStyleCnt="4"/>
      <dgm:spPr/>
    </dgm:pt>
    <dgm:pt modelId="{DE45C54A-C4A9-4DA0-A1B5-E3CFFBCED262}" type="pres">
      <dgm:prSet presAssocID="{491FEEE9-05C3-44D7-99AD-76058DF6ED4E}" presName="hierRoot2" presStyleCnt="0">
        <dgm:presLayoutVars>
          <dgm:hierBranch val="init"/>
        </dgm:presLayoutVars>
      </dgm:prSet>
      <dgm:spPr/>
    </dgm:pt>
    <dgm:pt modelId="{9D9EEDA5-2941-4029-B91F-FDCFEB6FEF58}" type="pres">
      <dgm:prSet presAssocID="{491FEEE9-05C3-44D7-99AD-76058DF6ED4E}" presName="rootComposite" presStyleCnt="0"/>
      <dgm:spPr/>
    </dgm:pt>
    <dgm:pt modelId="{760EC684-12B6-47AE-AC0F-573B3C0DA82D}" type="pres">
      <dgm:prSet presAssocID="{491FEEE9-05C3-44D7-99AD-76058DF6ED4E}" presName="rootText" presStyleLbl="node2" presStyleIdx="2" presStyleCnt="4" custScaleX="132745" custScaleY="125549">
        <dgm:presLayoutVars>
          <dgm:chPref val="3"/>
        </dgm:presLayoutVars>
      </dgm:prSet>
      <dgm:spPr>
        <a:prstGeom prst="roundRect">
          <a:avLst/>
        </a:prstGeom>
      </dgm:spPr>
    </dgm:pt>
    <dgm:pt modelId="{820BA63F-8E6C-4D49-B023-6FAC03BBF738}" type="pres">
      <dgm:prSet presAssocID="{491FEEE9-05C3-44D7-99AD-76058DF6ED4E}" presName="rootConnector" presStyleLbl="node2" presStyleIdx="2" presStyleCnt="4"/>
      <dgm:spPr/>
    </dgm:pt>
    <dgm:pt modelId="{5CF5FECA-91D3-479D-9476-7EA586E3FE58}" type="pres">
      <dgm:prSet presAssocID="{491FEEE9-05C3-44D7-99AD-76058DF6ED4E}" presName="hierChild4" presStyleCnt="0"/>
      <dgm:spPr/>
    </dgm:pt>
    <dgm:pt modelId="{931B95CB-2212-4240-85D3-89EC1E3E0BED}" type="pres">
      <dgm:prSet presAssocID="{491FEEE9-05C3-44D7-99AD-76058DF6ED4E}" presName="hierChild5" presStyleCnt="0"/>
      <dgm:spPr/>
    </dgm:pt>
    <dgm:pt modelId="{C02BCFCA-6757-4789-AF71-DEF9543B6F3B}" type="pres">
      <dgm:prSet presAssocID="{02B291CD-EE2D-4C9D-BAA7-7239EA346C1F}" presName="Name37" presStyleLbl="parChTrans1D2" presStyleIdx="3" presStyleCnt="4"/>
      <dgm:spPr/>
    </dgm:pt>
    <dgm:pt modelId="{8F02EBE1-71B0-4326-8DB3-05CA004DD8AF}" type="pres">
      <dgm:prSet presAssocID="{281982FC-FA0B-4C3B-9556-7D3816167EF7}" presName="hierRoot2" presStyleCnt="0">
        <dgm:presLayoutVars>
          <dgm:hierBranch val="init"/>
        </dgm:presLayoutVars>
      </dgm:prSet>
      <dgm:spPr/>
    </dgm:pt>
    <dgm:pt modelId="{613A1C18-8E6C-41BC-9F64-9605688CB71B}" type="pres">
      <dgm:prSet presAssocID="{281982FC-FA0B-4C3B-9556-7D3816167EF7}" presName="rootComposite" presStyleCnt="0"/>
      <dgm:spPr/>
    </dgm:pt>
    <dgm:pt modelId="{2529B181-7640-4E50-9F11-81EF5D78DE79}" type="pres">
      <dgm:prSet presAssocID="{281982FC-FA0B-4C3B-9556-7D3816167EF7}" presName="rootText" presStyleLbl="node2" presStyleIdx="3" presStyleCnt="4" custScaleX="122195" custScaleY="125549">
        <dgm:presLayoutVars>
          <dgm:chPref val="3"/>
        </dgm:presLayoutVars>
      </dgm:prSet>
      <dgm:spPr>
        <a:prstGeom prst="roundRect">
          <a:avLst/>
        </a:prstGeom>
      </dgm:spPr>
    </dgm:pt>
    <dgm:pt modelId="{C547C4D2-9A0D-4D22-8024-AF1C475BF9E1}" type="pres">
      <dgm:prSet presAssocID="{281982FC-FA0B-4C3B-9556-7D3816167EF7}" presName="rootConnector" presStyleLbl="node2" presStyleIdx="3" presStyleCnt="4"/>
      <dgm:spPr/>
    </dgm:pt>
    <dgm:pt modelId="{D7340091-B3B0-4B7C-890E-7209D12F578D}" type="pres">
      <dgm:prSet presAssocID="{281982FC-FA0B-4C3B-9556-7D3816167EF7}" presName="hierChild4" presStyleCnt="0"/>
      <dgm:spPr/>
    </dgm:pt>
    <dgm:pt modelId="{85A9839A-3EA7-48CA-8399-456227B34B92}" type="pres">
      <dgm:prSet presAssocID="{281982FC-FA0B-4C3B-9556-7D3816167EF7}" presName="hierChild5" presStyleCnt="0"/>
      <dgm:spPr/>
    </dgm:pt>
    <dgm:pt modelId="{CC67F5A4-60E8-4FBE-B268-34E221854B64}" type="pres">
      <dgm:prSet presAssocID="{8DBD26A3-9B5A-4B7D-A7CB-88C72B63C45D}" presName="hierChild3" presStyleCnt="0"/>
      <dgm:spPr/>
    </dgm:pt>
  </dgm:ptLst>
  <dgm:cxnLst>
    <dgm:cxn modelId="{AB462305-1E0C-4302-87E8-3B82D416E1A7}" type="presOf" srcId="{281982FC-FA0B-4C3B-9556-7D3816167EF7}" destId="{C547C4D2-9A0D-4D22-8024-AF1C475BF9E1}" srcOrd="1" destOrd="0" presId="urn:microsoft.com/office/officeart/2005/8/layout/orgChart1"/>
    <dgm:cxn modelId="{BAA2E205-2E56-4669-AA0F-29D8B74EBC79}" type="presOf" srcId="{8DBD26A3-9B5A-4B7D-A7CB-88C72B63C45D}" destId="{084E2A40-5288-4AD5-BCD4-823992CA69AA}" srcOrd="1" destOrd="0" presId="urn:microsoft.com/office/officeart/2005/8/layout/orgChart1"/>
    <dgm:cxn modelId="{6EE53C1B-3050-4DE5-B0C5-0E4330F0BB1E}" srcId="{8DBD26A3-9B5A-4B7D-A7CB-88C72B63C45D}" destId="{6BED1488-72F8-4014-AE45-935AE6159739}" srcOrd="0" destOrd="0" parTransId="{CCF7EF3E-F6D4-4CAE-92B1-4A6AF3A37762}" sibTransId="{B9DD5878-E1FC-44C2-B1BC-1E89D68AC384}"/>
    <dgm:cxn modelId="{0998D62F-658E-42E9-86F9-96558C9DA28A}" srcId="{8DBD26A3-9B5A-4B7D-A7CB-88C72B63C45D}" destId="{281982FC-FA0B-4C3B-9556-7D3816167EF7}" srcOrd="3" destOrd="0" parTransId="{02B291CD-EE2D-4C9D-BAA7-7239EA346C1F}" sibTransId="{8EFE0EF8-22AB-4E06-A97E-EF99E0A329F2}"/>
    <dgm:cxn modelId="{48EF6534-6770-4BEA-B793-636DD6AFAAC1}" type="presOf" srcId="{8794771D-A6BF-4FEB-8764-D55219BED139}" destId="{7B48033C-461D-4BBD-99AD-497A3E74903D}" srcOrd="0" destOrd="0" presId="urn:microsoft.com/office/officeart/2005/8/layout/orgChart1"/>
    <dgm:cxn modelId="{DA2DD04A-0560-4F74-A15A-F4282B6CDB1D}" type="presOf" srcId="{8DBD26A3-9B5A-4B7D-A7CB-88C72B63C45D}" destId="{662C9C92-D662-4A1E-847A-E1136194E8F9}" srcOrd="0" destOrd="0" presId="urn:microsoft.com/office/officeart/2005/8/layout/orgChart1"/>
    <dgm:cxn modelId="{A395644B-3430-4C72-A1FA-583062F3EE2A}" type="presOf" srcId="{6BED1488-72F8-4014-AE45-935AE6159739}" destId="{A14EBB2E-DB4D-4859-8530-D194036DBCD7}" srcOrd="0" destOrd="0" presId="urn:microsoft.com/office/officeart/2005/8/layout/orgChart1"/>
    <dgm:cxn modelId="{17869A54-DEC9-4159-B6D7-6EA4404DCFA0}" type="presOf" srcId="{491FEEE9-05C3-44D7-99AD-76058DF6ED4E}" destId="{820BA63F-8E6C-4D49-B023-6FAC03BBF738}" srcOrd="1" destOrd="0" presId="urn:microsoft.com/office/officeart/2005/8/layout/orgChart1"/>
    <dgm:cxn modelId="{98BBB954-7B47-439C-93F9-2E496CE39CE9}" type="presOf" srcId="{6BED1488-72F8-4014-AE45-935AE6159739}" destId="{C36DD11E-CBEE-4250-902E-D5C3FB4802F9}" srcOrd="1" destOrd="0" presId="urn:microsoft.com/office/officeart/2005/8/layout/orgChart1"/>
    <dgm:cxn modelId="{1A957D59-1FEF-47B2-A25B-888BFCB11D3A}" type="presOf" srcId="{281982FC-FA0B-4C3B-9556-7D3816167EF7}" destId="{2529B181-7640-4E50-9F11-81EF5D78DE79}" srcOrd="0" destOrd="0" presId="urn:microsoft.com/office/officeart/2005/8/layout/orgChart1"/>
    <dgm:cxn modelId="{31053789-1F98-4B24-81B7-0ADBCD72CF32}" type="presOf" srcId="{99BD01DE-756D-4587-B0B2-849154296D5A}" destId="{78268C14-8134-4C33-B2EF-42F1AA5B773E}" srcOrd="0" destOrd="0" presId="urn:microsoft.com/office/officeart/2005/8/layout/orgChart1"/>
    <dgm:cxn modelId="{837E488D-F2BD-4225-843D-F8A1D94D66D5}" type="presOf" srcId="{CCF7EF3E-F6D4-4CAE-92B1-4A6AF3A37762}" destId="{CE994194-33C3-4435-AEC8-3BC27F70E1C1}" srcOrd="0" destOrd="0" presId="urn:microsoft.com/office/officeart/2005/8/layout/orgChart1"/>
    <dgm:cxn modelId="{1AB6B39B-28E1-4AD8-BF46-869F74CED64E}" type="presOf" srcId="{B21839C6-E039-4F0C-AE5A-0E74C5995F68}" destId="{31BBFCAB-BC92-41F6-9B56-F1A5C8851730}" srcOrd="0" destOrd="0" presId="urn:microsoft.com/office/officeart/2005/8/layout/orgChart1"/>
    <dgm:cxn modelId="{8D00409F-6070-4195-83BF-3B7802A1C1BF}" srcId="{8DBD26A3-9B5A-4B7D-A7CB-88C72B63C45D}" destId="{8794771D-A6BF-4FEB-8764-D55219BED139}" srcOrd="1" destOrd="0" parTransId="{356A3845-4A77-4BB1-AA1B-673A76AC438F}" sibTransId="{F3369098-A0A8-46C7-AEE4-B20B2014708D}"/>
    <dgm:cxn modelId="{8E2E1AA0-A216-4401-8C10-8047E8ED7607}" srcId="{99BD01DE-756D-4587-B0B2-849154296D5A}" destId="{8DBD26A3-9B5A-4B7D-A7CB-88C72B63C45D}" srcOrd="0" destOrd="0" parTransId="{FFC4F6E7-2F14-46FE-860D-D2AA591C9BCB}" sibTransId="{F5801E12-64BE-437A-8F4C-F915A430DD2C}"/>
    <dgm:cxn modelId="{B8F241A4-01F6-46D1-A886-C3A806B24D24}" type="presOf" srcId="{356A3845-4A77-4BB1-AA1B-673A76AC438F}" destId="{AC2F6DAB-A192-4E7F-B060-E3C06915C34E}" srcOrd="0" destOrd="0" presId="urn:microsoft.com/office/officeart/2005/8/layout/orgChart1"/>
    <dgm:cxn modelId="{960D28A9-1D95-498F-A75E-3C1F8EBA595D}" type="presOf" srcId="{8794771D-A6BF-4FEB-8764-D55219BED139}" destId="{21AE46BC-C4EA-4A85-9CE8-330C8FDAC7BF}" srcOrd="1" destOrd="0" presId="urn:microsoft.com/office/officeart/2005/8/layout/orgChart1"/>
    <dgm:cxn modelId="{F6AF93B0-03B5-4573-9ACB-384670575659}" type="presOf" srcId="{491FEEE9-05C3-44D7-99AD-76058DF6ED4E}" destId="{760EC684-12B6-47AE-AC0F-573B3C0DA82D}" srcOrd="0" destOrd="0" presId="urn:microsoft.com/office/officeart/2005/8/layout/orgChart1"/>
    <dgm:cxn modelId="{09C648DE-FA4F-4CFE-B1DA-A0570263AA1B}" srcId="{8DBD26A3-9B5A-4B7D-A7CB-88C72B63C45D}" destId="{491FEEE9-05C3-44D7-99AD-76058DF6ED4E}" srcOrd="2" destOrd="0" parTransId="{B21839C6-E039-4F0C-AE5A-0E74C5995F68}" sibTransId="{62A60CC2-6D25-47B2-B10E-D42804334946}"/>
    <dgm:cxn modelId="{6F4BD9E4-C667-4A84-B4B0-B7AFA2B047ED}" type="presOf" srcId="{02B291CD-EE2D-4C9D-BAA7-7239EA346C1F}" destId="{C02BCFCA-6757-4789-AF71-DEF9543B6F3B}" srcOrd="0" destOrd="0" presId="urn:microsoft.com/office/officeart/2005/8/layout/orgChart1"/>
    <dgm:cxn modelId="{2C307DCE-8052-4F9F-B9D3-31C534F36EA2}" type="presParOf" srcId="{78268C14-8134-4C33-B2EF-42F1AA5B773E}" destId="{ACBBCFA2-E07E-4500-B9DD-2B86D46D0F5E}" srcOrd="0" destOrd="0" presId="urn:microsoft.com/office/officeart/2005/8/layout/orgChart1"/>
    <dgm:cxn modelId="{D29A2FF1-B9A3-4118-A607-E50AB237ECB5}" type="presParOf" srcId="{ACBBCFA2-E07E-4500-B9DD-2B86D46D0F5E}" destId="{43D478DC-EA0A-4513-A233-9FC771F37288}" srcOrd="0" destOrd="0" presId="urn:microsoft.com/office/officeart/2005/8/layout/orgChart1"/>
    <dgm:cxn modelId="{65877763-BE77-4B92-8E4C-B7791C6344B4}" type="presParOf" srcId="{43D478DC-EA0A-4513-A233-9FC771F37288}" destId="{662C9C92-D662-4A1E-847A-E1136194E8F9}" srcOrd="0" destOrd="0" presId="urn:microsoft.com/office/officeart/2005/8/layout/orgChart1"/>
    <dgm:cxn modelId="{D7471418-AEBA-4BEE-BE6D-ACA850596DC0}" type="presParOf" srcId="{43D478DC-EA0A-4513-A233-9FC771F37288}" destId="{084E2A40-5288-4AD5-BCD4-823992CA69AA}" srcOrd="1" destOrd="0" presId="urn:microsoft.com/office/officeart/2005/8/layout/orgChart1"/>
    <dgm:cxn modelId="{94D4AB57-3313-4028-B73F-84D7665B70C3}" type="presParOf" srcId="{ACBBCFA2-E07E-4500-B9DD-2B86D46D0F5E}" destId="{87107430-C7C6-439B-AF35-9B51D269CDBB}" srcOrd="1" destOrd="0" presId="urn:microsoft.com/office/officeart/2005/8/layout/orgChart1"/>
    <dgm:cxn modelId="{8D2D61D8-FFF5-4647-9F02-42B1E3608787}" type="presParOf" srcId="{87107430-C7C6-439B-AF35-9B51D269CDBB}" destId="{CE994194-33C3-4435-AEC8-3BC27F70E1C1}" srcOrd="0" destOrd="0" presId="urn:microsoft.com/office/officeart/2005/8/layout/orgChart1"/>
    <dgm:cxn modelId="{7062CFD5-911A-461F-A79E-E5A7DEF206DC}" type="presParOf" srcId="{87107430-C7C6-439B-AF35-9B51D269CDBB}" destId="{C18B0557-D1FE-458C-8EF7-2BB25A9492C7}" srcOrd="1" destOrd="0" presId="urn:microsoft.com/office/officeart/2005/8/layout/orgChart1"/>
    <dgm:cxn modelId="{B447B25C-90D1-4368-AFAC-59833694EFBB}" type="presParOf" srcId="{C18B0557-D1FE-458C-8EF7-2BB25A9492C7}" destId="{4C2E1444-CB58-43B7-AE0A-231E0B5B6E25}" srcOrd="0" destOrd="0" presId="urn:microsoft.com/office/officeart/2005/8/layout/orgChart1"/>
    <dgm:cxn modelId="{A43E99B3-0C3E-4DD9-A133-32EF9A7A01E5}" type="presParOf" srcId="{4C2E1444-CB58-43B7-AE0A-231E0B5B6E25}" destId="{A14EBB2E-DB4D-4859-8530-D194036DBCD7}" srcOrd="0" destOrd="0" presId="urn:microsoft.com/office/officeart/2005/8/layout/orgChart1"/>
    <dgm:cxn modelId="{11D29C03-59FE-4051-B130-2A22C1E721BB}" type="presParOf" srcId="{4C2E1444-CB58-43B7-AE0A-231E0B5B6E25}" destId="{C36DD11E-CBEE-4250-902E-D5C3FB4802F9}" srcOrd="1" destOrd="0" presId="urn:microsoft.com/office/officeart/2005/8/layout/orgChart1"/>
    <dgm:cxn modelId="{3766E550-1EA6-48FF-94DD-D9518A748021}" type="presParOf" srcId="{C18B0557-D1FE-458C-8EF7-2BB25A9492C7}" destId="{0CE82876-726A-488B-8A37-CE0917BACD72}" srcOrd="1" destOrd="0" presId="urn:microsoft.com/office/officeart/2005/8/layout/orgChart1"/>
    <dgm:cxn modelId="{9112F08A-0CF4-4F88-901C-4FD220ABA3B3}" type="presParOf" srcId="{C18B0557-D1FE-458C-8EF7-2BB25A9492C7}" destId="{FD2721B9-07B5-402C-A861-EC8B95F5617A}" srcOrd="2" destOrd="0" presId="urn:microsoft.com/office/officeart/2005/8/layout/orgChart1"/>
    <dgm:cxn modelId="{9EEECD9F-720A-4FA3-991A-859DD81D1AEC}" type="presParOf" srcId="{87107430-C7C6-439B-AF35-9B51D269CDBB}" destId="{AC2F6DAB-A192-4E7F-B060-E3C06915C34E}" srcOrd="2" destOrd="0" presId="urn:microsoft.com/office/officeart/2005/8/layout/orgChart1"/>
    <dgm:cxn modelId="{AF95F058-F32A-48A2-B486-1BBEFF5DCC24}" type="presParOf" srcId="{87107430-C7C6-439B-AF35-9B51D269CDBB}" destId="{0F5C384F-9F75-4EE6-840C-170787853739}" srcOrd="3" destOrd="0" presId="urn:microsoft.com/office/officeart/2005/8/layout/orgChart1"/>
    <dgm:cxn modelId="{0EBDAFC5-632F-444F-B80B-5BEB68ECA94C}" type="presParOf" srcId="{0F5C384F-9F75-4EE6-840C-170787853739}" destId="{78E80EC5-7C1B-4D0E-B8C2-E46FAE7FDE12}" srcOrd="0" destOrd="0" presId="urn:microsoft.com/office/officeart/2005/8/layout/orgChart1"/>
    <dgm:cxn modelId="{3164B907-BF3A-48C9-9E37-C401CFC51E8E}" type="presParOf" srcId="{78E80EC5-7C1B-4D0E-B8C2-E46FAE7FDE12}" destId="{7B48033C-461D-4BBD-99AD-497A3E74903D}" srcOrd="0" destOrd="0" presId="urn:microsoft.com/office/officeart/2005/8/layout/orgChart1"/>
    <dgm:cxn modelId="{DDBC027B-0498-48F0-8A6B-7E8760D58AA6}" type="presParOf" srcId="{78E80EC5-7C1B-4D0E-B8C2-E46FAE7FDE12}" destId="{21AE46BC-C4EA-4A85-9CE8-330C8FDAC7BF}" srcOrd="1" destOrd="0" presId="urn:microsoft.com/office/officeart/2005/8/layout/orgChart1"/>
    <dgm:cxn modelId="{C458631D-02E0-453D-8724-41177A65AA06}" type="presParOf" srcId="{0F5C384F-9F75-4EE6-840C-170787853739}" destId="{1077971A-3DE7-44AB-A0F7-B84D0C6E1D1E}" srcOrd="1" destOrd="0" presId="urn:microsoft.com/office/officeart/2005/8/layout/orgChart1"/>
    <dgm:cxn modelId="{ECF40F9E-EAD5-4CEB-9402-A7F89ABF1177}" type="presParOf" srcId="{0F5C384F-9F75-4EE6-840C-170787853739}" destId="{8EFC8D3B-E3F4-4C7B-9A01-45B3BE912E0E}" srcOrd="2" destOrd="0" presId="urn:microsoft.com/office/officeart/2005/8/layout/orgChart1"/>
    <dgm:cxn modelId="{6415DB86-2A03-4E26-BCCD-E0166DE779E6}" type="presParOf" srcId="{87107430-C7C6-439B-AF35-9B51D269CDBB}" destId="{31BBFCAB-BC92-41F6-9B56-F1A5C8851730}" srcOrd="4" destOrd="0" presId="urn:microsoft.com/office/officeart/2005/8/layout/orgChart1"/>
    <dgm:cxn modelId="{3A8EE152-AF98-4267-9F09-F750E480B34C}" type="presParOf" srcId="{87107430-C7C6-439B-AF35-9B51D269CDBB}" destId="{DE45C54A-C4A9-4DA0-A1B5-E3CFFBCED262}" srcOrd="5" destOrd="0" presId="urn:microsoft.com/office/officeart/2005/8/layout/orgChart1"/>
    <dgm:cxn modelId="{ACDA1C23-E916-481F-B215-83C43F3859C6}" type="presParOf" srcId="{DE45C54A-C4A9-4DA0-A1B5-E3CFFBCED262}" destId="{9D9EEDA5-2941-4029-B91F-FDCFEB6FEF58}" srcOrd="0" destOrd="0" presId="urn:microsoft.com/office/officeart/2005/8/layout/orgChart1"/>
    <dgm:cxn modelId="{6DACFE3F-AE6C-412B-B78B-65765A024E39}" type="presParOf" srcId="{9D9EEDA5-2941-4029-B91F-FDCFEB6FEF58}" destId="{760EC684-12B6-47AE-AC0F-573B3C0DA82D}" srcOrd="0" destOrd="0" presId="urn:microsoft.com/office/officeart/2005/8/layout/orgChart1"/>
    <dgm:cxn modelId="{BAF3F26A-019D-498A-BC19-031DE3618776}" type="presParOf" srcId="{9D9EEDA5-2941-4029-B91F-FDCFEB6FEF58}" destId="{820BA63F-8E6C-4D49-B023-6FAC03BBF738}" srcOrd="1" destOrd="0" presId="urn:microsoft.com/office/officeart/2005/8/layout/orgChart1"/>
    <dgm:cxn modelId="{E39641DF-E63B-4170-93AF-A5B10A12344D}" type="presParOf" srcId="{DE45C54A-C4A9-4DA0-A1B5-E3CFFBCED262}" destId="{5CF5FECA-91D3-479D-9476-7EA586E3FE58}" srcOrd="1" destOrd="0" presId="urn:microsoft.com/office/officeart/2005/8/layout/orgChart1"/>
    <dgm:cxn modelId="{AFF59DF7-57A7-4539-9B51-EEDC2203B1E1}" type="presParOf" srcId="{DE45C54A-C4A9-4DA0-A1B5-E3CFFBCED262}" destId="{931B95CB-2212-4240-85D3-89EC1E3E0BED}" srcOrd="2" destOrd="0" presId="urn:microsoft.com/office/officeart/2005/8/layout/orgChart1"/>
    <dgm:cxn modelId="{FA33A724-3944-43B2-A24D-2C0D8010AD2F}" type="presParOf" srcId="{87107430-C7C6-439B-AF35-9B51D269CDBB}" destId="{C02BCFCA-6757-4789-AF71-DEF9543B6F3B}" srcOrd="6" destOrd="0" presId="urn:microsoft.com/office/officeart/2005/8/layout/orgChart1"/>
    <dgm:cxn modelId="{1739935B-00DB-4CA0-8067-788CD9CD20F2}" type="presParOf" srcId="{87107430-C7C6-439B-AF35-9B51D269CDBB}" destId="{8F02EBE1-71B0-4326-8DB3-05CA004DD8AF}" srcOrd="7" destOrd="0" presId="urn:microsoft.com/office/officeart/2005/8/layout/orgChart1"/>
    <dgm:cxn modelId="{66751D91-6E4F-4099-ABE6-2CD587D7A1A3}" type="presParOf" srcId="{8F02EBE1-71B0-4326-8DB3-05CA004DD8AF}" destId="{613A1C18-8E6C-41BC-9F64-9605688CB71B}" srcOrd="0" destOrd="0" presId="urn:microsoft.com/office/officeart/2005/8/layout/orgChart1"/>
    <dgm:cxn modelId="{24F0A808-C0BD-411E-9340-F01D9E0A631E}" type="presParOf" srcId="{613A1C18-8E6C-41BC-9F64-9605688CB71B}" destId="{2529B181-7640-4E50-9F11-81EF5D78DE79}" srcOrd="0" destOrd="0" presId="urn:microsoft.com/office/officeart/2005/8/layout/orgChart1"/>
    <dgm:cxn modelId="{C4E0D3FC-14FD-4893-BFDB-00ACC3E6A82A}" type="presParOf" srcId="{613A1C18-8E6C-41BC-9F64-9605688CB71B}" destId="{C547C4D2-9A0D-4D22-8024-AF1C475BF9E1}" srcOrd="1" destOrd="0" presId="urn:microsoft.com/office/officeart/2005/8/layout/orgChart1"/>
    <dgm:cxn modelId="{038D4735-E1AC-4431-8F49-218B011D10DA}" type="presParOf" srcId="{8F02EBE1-71B0-4326-8DB3-05CA004DD8AF}" destId="{D7340091-B3B0-4B7C-890E-7209D12F578D}" srcOrd="1" destOrd="0" presId="urn:microsoft.com/office/officeart/2005/8/layout/orgChart1"/>
    <dgm:cxn modelId="{F65FB304-B36D-43F7-B104-499E8B8D2F43}" type="presParOf" srcId="{8F02EBE1-71B0-4326-8DB3-05CA004DD8AF}" destId="{85A9839A-3EA7-48CA-8399-456227B34B92}" srcOrd="2" destOrd="0" presId="urn:microsoft.com/office/officeart/2005/8/layout/orgChart1"/>
    <dgm:cxn modelId="{0C58AE12-3479-4A15-A4D7-30E0147C7AE7}" type="presParOf" srcId="{ACBBCFA2-E07E-4500-B9DD-2B86D46D0F5E}" destId="{CC67F5A4-60E8-4FBE-B268-34E221854B64}" srcOrd="2" destOrd="0" presId="urn:microsoft.com/office/officeart/2005/8/layout/orgChar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BFCAB-BC92-41F6-9B56-F1A5C8851730}">
      <dsp:nvSpPr>
        <dsp:cNvPr id="0" name=""/>
        <dsp:cNvSpPr/>
      </dsp:nvSpPr>
      <dsp:spPr>
        <a:xfrm>
          <a:off x="3739856" y="1578760"/>
          <a:ext cx="2610500" cy="407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563"/>
              </a:lnTo>
              <a:lnTo>
                <a:pt x="2610500" y="190563"/>
              </a:lnTo>
              <a:lnTo>
                <a:pt x="2610500" y="407654"/>
              </a:lnTo>
            </a:path>
          </a:pathLst>
        </a:custGeom>
        <a:noFill/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F6DAB-A192-4E7F-B060-E3C06915C34E}">
      <dsp:nvSpPr>
        <dsp:cNvPr id="0" name=""/>
        <dsp:cNvSpPr/>
      </dsp:nvSpPr>
      <dsp:spPr>
        <a:xfrm>
          <a:off x="3694136" y="1578760"/>
          <a:ext cx="91440" cy="4076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563"/>
              </a:lnTo>
              <a:lnTo>
                <a:pt x="53204" y="190563"/>
              </a:lnTo>
              <a:lnTo>
                <a:pt x="53204" y="407654"/>
              </a:lnTo>
            </a:path>
          </a:pathLst>
        </a:custGeom>
        <a:noFill/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994194-33C3-4435-AEC8-3BC27F70E1C1}">
      <dsp:nvSpPr>
        <dsp:cNvPr id="0" name=""/>
        <dsp:cNvSpPr/>
      </dsp:nvSpPr>
      <dsp:spPr>
        <a:xfrm>
          <a:off x="1091024" y="1578760"/>
          <a:ext cx="2648832" cy="407654"/>
        </a:xfrm>
        <a:custGeom>
          <a:avLst/>
          <a:gdLst/>
          <a:ahLst/>
          <a:cxnLst/>
          <a:rect l="0" t="0" r="0" b="0"/>
          <a:pathLst>
            <a:path>
              <a:moveTo>
                <a:pt x="2648832" y="0"/>
              </a:moveTo>
              <a:lnTo>
                <a:pt x="2648832" y="190563"/>
              </a:lnTo>
              <a:lnTo>
                <a:pt x="0" y="190563"/>
              </a:lnTo>
              <a:lnTo>
                <a:pt x="0" y="407654"/>
              </a:lnTo>
            </a:path>
          </a:pathLst>
        </a:custGeom>
        <a:noFill/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C9C92-D662-4A1E-847A-E1136194E8F9}">
      <dsp:nvSpPr>
        <dsp:cNvPr id="0" name=""/>
        <dsp:cNvSpPr/>
      </dsp:nvSpPr>
      <dsp:spPr>
        <a:xfrm>
          <a:off x="2706093" y="544997"/>
          <a:ext cx="2067526" cy="1033763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ru-RU" sz="2800" b="1" i="0" kern="1200" dirty="0">
              <a:solidFill>
                <a:schemeClr val="bg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I</a:t>
          </a:r>
          <a:r>
            <a:rPr lang="ru-RU" altLang="ru-RU" sz="2800" b="1" i="0" kern="1200" dirty="0">
              <a:solidFill>
                <a:schemeClr val="bg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. </a:t>
          </a:r>
          <a:r>
            <a:rPr lang="en-US" altLang="ru-RU" sz="2800" b="1" i="0" kern="1200" dirty="0">
              <a:solidFill>
                <a:schemeClr val="bg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Basic</a:t>
          </a:r>
          <a:endParaRPr lang="ru-RU" sz="2800" b="1" i="0" kern="1200" dirty="0">
            <a:solidFill>
              <a:schemeClr val="bg1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sp:txBody>
      <dsp:txXfrm>
        <a:off x="2756557" y="595461"/>
        <a:ext cx="1966598" cy="932835"/>
      </dsp:txXfrm>
    </dsp:sp>
    <dsp:sp modelId="{A14EBB2E-DB4D-4859-8530-D194036DBCD7}">
      <dsp:nvSpPr>
        <dsp:cNvPr id="0" name=""/>
        <dsp:cNvSpPr/>
      </dsp:nvSpPr>
      <dsp:spPr>
        <a:xfrm>
          <a:off x="3960" y="1986415"/>
          <a:ext cx="2174127" cy="933653"/>
        </a:xfrm>
        <a:prstGeom prst="roundRect">
          <a:avLst/>
        </a:prstGeom>
        <a:noFill/>
        <a:ln w="381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ru-RU" sz="2800" i="0" kern="12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Toothpaste</a:t>
          </a:r>
          <a:endParaRPr lang="ru-RU" sz="2800" i="0" kern="1200" dirty="0">
            <a:solidFill>
              <a:srgbClr val="002060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sp:txBody>
      <dsp:txXfrm>
        <a:off x="49537" y="2031992"/>
        <a:ext cx="2082973" cy="842499"/>
      </dsp:txXfrm>
    </dsp:sp>
    <dsp:sp modelId="{7B48033C-461D-4BBD-99AD-497A3E74903D}">
      <dsp:nvSpPr>
        <dsp:cNvPr id="0" name=""/>
        <dsp:cNvSpPr/>
      </dsp:nvSpPr>
      <dsp:spPr>
        <a:xfrm>
          <a:off x="2612269" y="1986415"/>
          <a:ext cx="2270143" cy="933653"/>
        </a:xfrm>
        <a:prstGeom prst="roundRect">
          <a:avLst/>
        </a:prstGeom>
        <a:noFill/>
        <a:ln w="381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ru-RU" sz="2800" i="0" kern="12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Toothbrush</a:t>
          </a:r>
          <a:endParaRPr lang="ru-RU" sz="2800" i="0" kern="1200" dirty="0">
            <a:solidFill>
              <a:srgbClr val="002060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sp:txBody>
      <dsp:txXfrm>
        <a:off x="2657846" y="2031992"/>
        <a:ext cx="2178989" cy="842499"/>
      </dsp:txXfrm>
    </dsp:sp>
    <dsp:sp modelId="{760EC684-12B6-47AE-AC0F-573B3C0DA82D}">
      <dsp:nvSpPr>
        <dsp:cNvPr id="0" name=""/>
        <dsp:cNvSpPr/>
      </dsp:nvSpPr>
      <dsp:spPr>
        <a:xfrm>
          <a:off x="5316593" y="1986415"/>
          <a:ext cx="2067526" cy="933653"/>
        </a:xfrm>
        <a:prstGeom prst="roundRect">
          <a:avLst/>
        </a:prstGeom>
        <a:noFill/>
        <a:ln w="381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ru-RU" sz="2800" i="0" kern="12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Dental floss</a:t>
          </a:r>
          <a:endParaRPr lang="ru-RU" altLang="ru-RU" sz="2800" i="0" kern="1200" dirty="0">
            <a:solidFill>
              <a:srgbClr val="002060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sp:txBody>
      <dsp:txXfrm>
        <a:off x="5362170" y="2031992"/>
        <a:ext cx="1976372" cy="842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BCFCA-6757-4789-AF71-DEF9543B6F3B}">
      <dsp:nvSpPr>
        <dsp:cNvPr id="0" name=""/>
        <dsp:cNvSpPr/>
      </dsp:nvSpPr>
      <dsp:spPr>
        <a:xfrm>
          <a:off x="4088513" y="2437348"/>
          <a:ext cx="3262427" cy="282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228"/>
              </a:lnTo>
              <a:lnTo>
                <a:pt x="3262427" y="141228"/>
              </a:lnTo>
              <a:lnTo>
                <a:pt x="3262427" y="282457"/>
              </a:lnTo>
            </a:path>
          </a:pathLst>
        </a:custGeom>
        <a:noFill/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BFCAB-BC92-41F6-9B56-F1A5C8851730}">
      <dsp:nvSpPr>
        <dsp:cNvPr id="0" name=""/>
        <dsp:cNvSpPr/>
      </dsp:nvSpPr>
      <dsp:spPr>
        <a:xfrm>
          <a:off x="4088513" y="2437348"/>
          <a:ext cx="1265451" cy="282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228"/>
              </a:lnTo>
              <a:lnTo>
                <a:pt x="1265451" y="141228"/>
              </a:lnTo>
              <a:lnTo>
                <a:pt x="1265451" y="282457"/>
              </a:lnTo>
            </a:path>
          </a:pathLst>
        </a:custGeom>
        <a:noFill/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F6DAB-A192-4E7F-B060-E3C06915C34E}">
      <dsp:nvSpPr>
        <dsp:cNvPr id="0" name=""/>
        <dsp:cNvSpPr/>
      </dsp:nvSpPr>
      <dsp:spPr>
        <a:xfrm>
          <a:off x="3205664" y="2437348"/>
          <a:ext cx="882848" cy="282457"/>
        </a:xfrm>
        <a:custGeom>
          <a:avLst/>
          <a:gdLst/>
          <a:ahLst/>
          <a:cxnLst/>
          <a:rect l="0" t="0" r="0" b="0"/>
          <a:pathLst>
            <a:path>
              <a:moveTo>
                <a:pt x="882848" y="0"/>
              </a:moveTo>
              <a:lnTo>
                <a:pt x="882848" y="141228"/>
              </a:lnTo>
              <a:lnTo>
                <a:pt x="0" y="141228"/>
              </a:lnTo>
              <a:lnTo>
                <a:pt x="0" y="282457"/>
              </a:lnTo>
            </a:path>
          </a:pathLst>
        </a:custGeom>
        <a:noFill/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994194-33C3-4435-AEC8-3BC27F70E1C1}">
      <dsp:nvSpPr>
        <dsp:cNvPr id="0" name=""/>
        <dsp:cNvSpPr/>
      </dsp:nvSpPr>
      <dsp:spPr>
        <a:xfrm>
          <a:off x="977200" y="2437348"/>
          <a:ext cx="3111312" cy="282457"/>
        </a:xfrm>
        <a:custGeom>
          <a:avLst/>
          <a:gdLst/>
          <a:ahLst/>
          <a:cxnLst/>
          <a:rect l="0" t="0" r="0" b="0"/>
          <a:pathLst>
            <a:path>
              <a:moveTo>
                <a:pt x="3111312" y="0"/>
              </a:moveTo>
              <a:lnTo>
                <a:pt x="3111312" y="141228"/>
              </a:lnTo>
              <a:lnTo>
                <a:pt x="0" y="141228"/>
              </a:lnTo>
              <a:lnTo>
                <a:pt x="0" y="282457"/>
              </a:lnTo>
            </a:path>
          </a:pathLst>
        </a:custGeom>
        <a:noFill/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C9C92-D662-4A1E-847A-E1136194E8F9}">
      <dsp:nvSpPr>
        <dsp:cNvPr id="0" name=""/>
        <dsp:cNvSpPr/>
      </dsp:nvSpPr>
      <dsp:spPr>
        <a:xfrm>
          <a:off x="3049324" y="1592321"/>
          <a:ext cx="2078378" cy="845026"/>
        </a:xfrm>
        <a:prstGeom prst="roundRect">
          <a:avLst/>
        </a:prstGeom>
        <a:solidFill>
          <a:schemeClr val="accent5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ru-RU" sz="2600" b="1" kern="1200" dirty="0">
              <a:solidFill>
                <a:schemeClr val="bg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II</a:t>
          </a:r>
          <a:r>
            <a:rPr lang="ru-RU" altLang="ru-RU" sz="2600" b="1" kern="1200" dirty="0">
              <a:solidFill>
                <a:schemeClr val="bg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. </a:t>
          </a:r>
          <a:r>
            <a:rPr lang="en-US" altLang="ru-RU" sz="2600" b="1" kern="1200" dirty="0">
              <a:solidFill>
                <a:schemeClr val="bg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Additional</a:t>
          </a:r>
          <a:endParaRPr lang="ru-RU" sz="2600" b="1" kern="1200" dirty="0">
            <a:solidFill>
              <a:schemeClr val="bg1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sp:txBody>
      <dsp:txXfrm>
        <a:off x="3090575" y="1633572"/>
        <a:ext cx="1995876" cy="762524"/>
      </dsp:txXfrm>
    </dsp:sp>
    <dsp:sp modelId="{A14EBB2E-DB4D-4859-8530-D194036DBCD7}">
      <dsp:nvSpPr>
        <dsp:cNvPr id="0" name=""/>
        <dsp:cNvSpPr/>
      </dsp:nvSpPr>
      <dsp:spPr>
        <a:xfrm>
          <a:off x="4301" y="2719805"/>
          <a:ext cx="1945797" cy="844340"/>
        </a:xfrm>
        <a:prstGeom prst="roundRect">
          <a:avLst/>
        </a:prstGeom>
        <a:noFill/>
        <a:ln w="381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Interdental brush</a:t>
          </a:r>
          <a:endParaRPr lang="ru-RU" sz="2600" kern="1200" dirty="0">
            <a:solidFill>
              <a:srgbClr val="002060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sp:txBody>
      <dsp:txXfrm>
        <a:off x="45518" y="2761022"/>
        <a:ext cx="1863363" cy="761906"/>
      </dsp:txXfrm>
    </dsp:sp>
    <dsp:sp modelId="{7B48033C-461D-4BBD-99AD-497A3E74903D}">
      <dsp:nvSpPr>
        <dsp:cNvPr id="0" name=""/>
        <dsp:cNvSpPr/>
      </dsp:nvSpPr>
      <dsp:spPr>
        <a:xfrm>
          <a:off x="2232557" y="2719805"/>
          <a:ext cx="1946214" cy="844340"/>
        </a:xfrm>
        <a:prstGeom prst="roundRect">
          <a:avLst/>
        </a:prstGeom>
        <a:noFill/>
        <a:ln w="381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ru-RU" sz="2600" kern="12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Rinses and elixirs</a:t>
          </a:r>
          <a:endParaRPr lang="ru-RU" sz="2600" kern="1200" dirty="0">
            <a:solidFill>
              <a:srgbClr val="002060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sp:txBody>
      <dsp:txXfrm>
        <a:off x="2273774" y="2761022"/>
        <a:ext cx="1863780" cy="761906"/>
      </dsp:txXfrm>
    </dsp:sp>
    <dsp:sp modelId="{760EC684-12B6-47AE-AC0F-573B3C0DA82D}">
      <dsp:nvSpPr>
        <dsp:cNvPr id="0" name=""/>
        <dsp:cNvSpPr/>
      </dsp:nvSpPr>
      <dsp:spPr>
        <a:xfrm>
          <a:off x="4461230" y="2719805"/>
          <a:ext cx="1785469" cy="844340"/>
        </a:xfrm>
        <a:prstGeom prst="roundRect">
          <a:avLst/>
        </a:prstGeom>
        <a:noFill/>
        <a:ln w="381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ru-RU" sz="2600" kern="12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Chewing gum</a:t>
          </a:r>
          <a:endParaRPr lang="ru-RU" altLang="ru-RU" sz="2600" kern="1200" dirty="0">
            <a:solidFill>
              <a:srgbClr val="002060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sp:txBody>
      <dsp:txXfrm>
        <a:off x="4502447" y="2761022"/>
        <a:ext cx="1703035" cy="761906"/>
      </dsp:txXfrm>
    </dsp:sp>
    <dsp:sp modelId="{2529B181-7640-4E50-9F11-81EF5D78DE79}">
      <dsp:nvSpPr>
        <dsp:cNvPr id="0" name=""/>
        <dsp:cNvSpPr/>
      </dsp:nvSpPr>
      <dsp:spPr>
        <a:xfrm>
          <a:off x="6529157" y="2719805"/>
          <a:ext cx="1643568" cy="844340"/>
        </a:xfrm>
        <a:prstGeom prst="roundRect">
          <a:avLst/>
        </a:prstGeom>
        <a:noFill/>
        <a:ln w="381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I</a:t>
          </a:r>
          <a:r>
            <a:rPr lang="sk-SK" sz="2600" kern="12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rrigators</a:t>
          </a:r>
          <a:endParaRPr lang="ru-RU" sz="2600" kern="1200" dirty="0">
            <a:solidFill>
              <a:srgbClr val="002060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dsp:txBody>
      <dsp:txXfrm>
        <a:off x="6570374" y="2761022"/>
        <a:ext cx="1561134" cy="761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6DF6350-36BA-D35F-BD83-4F3FF7E77F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A96E3C-6C7A-CA44-6396-F3AB6E921D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09D6-8AB5-4132-AF65-1BAFE389C9E7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20D630-B443-1758-9600-6883A871F2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1FF8BD-C115-63B8-B757-DEA4F747FB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A52B1-0437-4893-8A18-C92C8F73AD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660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FB95485-6F36-F44D-657C-78658323E6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41CD28-DEFA-1144-6AF8-D7C106039D8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BFB6C8-DD2D-4DF7-A546-BF6A4DE109F3}" type="datetimeFigureOut">
              <a:rPr lang="ru-RU"/>
              <a:pPr>
                <a:defRPr/>
              </a:pPr>
              <a:t>30.12.2025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72EB64BC-DB1B-35D4-5FE2-CA39968A0D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0D188413-85B0-1E4D-8AB9-4D82E5ED20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7189F8-9B65-8845-D206-1DA36215D0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53E70A-83DA-D860-7263-45C453E041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CFCED0-705A-43A9-B217-DB6EA7C4FD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7865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129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253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378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502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631" algn="l" defTabSz="18282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Титульный слайд сейчас перед вами – под двумя полосками вам необходимо разместить название вашей лекции при помощи ПКМ (правой клавиши мыши) и выбором функции «Вставить без форматирования». Название должно быть написано прописными буквами (ВСЕ ЗАГЛАВНЫЕ)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В правом нижнем углу укажите ваше ФИО полностью – например, Иванов Иван Иванович. Под ФИО указывается учёная степень и должность, например: д.м.н. (доктор медицинских наук сокращённо), заведующий кафедрой патологической анатомии ФГБОУ ВО УГМУ Минздрава России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Разобравшись с титульным слайдом переходим к основному содержанию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3421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03259E5-E712-2767-334C-DE8BACF9A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8B1346-BF52-41B7-B011-4793FDFFD7CE}" type="slidenum">
              <a:rPr lang="ru-RU" altLang="ru-RU" sz="1200">
                <a:latin typeface="Raleway" panose="020B0503030101060003" pitchFamily="34" charset="-52"/>
              </a:rPr>
              <a:pPr/>
              <a:t>10</a:t>
            </a:fld>
            <a:endParaRPr lang="ru-RU" altLang="ru-RU" sz="1200">
              <a:latin typeface="Raleway" panose="020B0503030101060003" pitchFamily="34" charset="-52"/>
            </a:endParaRPr>
          </a:p>
        </p:txBody>
      </p:sp>
      <p:sp>
        <p:nvSpPr>
          <p:cNvPr id="11267" name="Образ слайда 1">
            <a:extLst>
              <a:ext uri="{FF2B5EF4-FFF2-40B4-BE49-F238E27FC236}">
                <a16:creationId xmlns:a16="http://schemas.microsoft.com/office/drawing/2014/main" id="{EFDC21CC-CF5E-1E5C-157A-213360F7FF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Заметки 2">
            <a:extLst>
              <a:ext uri="{FF2B5EF4-FFF2-40B4-BE49-F238E27FC236}">
                <a16:creationId xmlns:a16="http://schemas.microsoft.com/office/drawing/2014/main" id="{0F0DDF89-F753-9D2B-610F-F2447ABB3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ru-RU" altLang="ru-RU" sz="1769" dirty="0"/>
              <a:t>На данном слайде представлен вариант использования заголовка, текста и картинки</a:t>
            </a:r>
          </a:p>
          <a:p>
            <a:pPr eaLnBrk="1" hangingPunct="1">
              <a:spcBef>
                <a:spcPct val="0"/>
              </a:spcBef>
              <a:defRPr/>
            </a:pPr>
            <a:endParaRPr lang="ru-RU" altLang="ru-RU" sz="1769" dirty="0"/>
          </a:p>
        </p:txBody>
      </p:sp>
      <p:sp>
        <p:nvSpPr>
          <p:cNvPr id="11269" name="Номер слайда 3">
            <a:extLst>
              <a:ext uri="{FF2B5EF4-FFF2-40B4-BE49-F238E27FC236}">
                <a16:creationId xmlns:a16="http://schemas.microsoft.com/office/drawing/2014/main" id="{0D4DD11E-9827-A2DD-3D0A-FC878B88A02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3923A76-00E4-407F-BDAD-B61ADC68C87C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10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126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03259E5-E712-2767-334C-DE8BACF9A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8B1346-BF52-41B7-B011-4793FDFFD7CE}" type="slidenum">
              <a:rPr lang="ru-RU" altLang="ru-RU" sz="1200">
                <a:latin typeface="Raleway" panose="020B0503030101060003" pitchFamily="34" charset="-52"/>
              </a:rPr>
              <a:pPr/>
              <a:t>11</a:t>
            </a:fld>
            <a:endParaRPr lang="ru-RU" altLang="ru-RU" sz="1200">
              <a:latin typeface="Raleway" panose="020B0503030101060003" pitchFamily="34" charset="-52"/>
            </a:endParaRPr>
          </a:p>
        </p:txBody>
      </p:sp>
      <p:sp>
        <p:nvSpPr>
          <p:cNvPr id="11267" name="Образ слайда 1">
            <a:extLst>
              <a:ext uri="{FF2B5EF4-FFF2-40B4-BE49-F238E27FC236}">
                <a16:creationId xmlns:a16="http://schemas.microsoft.com/office/drawing/2014/main" id="{EFDC21CC-CF5E-1E5C-157A-213360F7FF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Заметки 2">
            <a:extLst>
              <a:ext uri="{FF2B5EF4-FFF2-40B4-BE49-F238E27FC236}">
                <a16:creationId xmlns:a16="http://schemas.microsoft.com/office/drawing/2014/main" id="{0F0DDF89-F753-9D2B-610F-F2447ABB3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ru-RU" altLang="ru-RU" sz="1769" dirty="0"/>
              <a:t>Ещё один вариант заголовка, текста (список) и картинки</a:t>
            </a:r>
          </a:p>
        </p:txBody>
      </p:sp>
      <p:sp>
        <p:nvSpPr>
          <p:cNvPr id="11269" name="Номер слайда 3">
            <a:extLst>
              <a:ext uri="{FF2B5EF4-FFF2-40B4-BE49-F238E27FC236}">
                <a16:creationId xmlns:a16="http://schemas.microsoft.com/office/drawing/2014/main" id="{0D4DD11E-9827-A2DD-3D0A-FC878B88A02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3923A76-00E4-407F-BDAD-B61ADC68C87C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11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548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59FFB-3287-14B0-C2B8-45D47E43F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71BCEFC-D3B2-277E-C43C-0362C6EB30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8DC95C-0F58-9398-852C-827590AE7A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данном слайде изображён вариант использования заголовка в две строки и трёх картинок</a:t>
            </a:r>
          </a:p>
          <a:p>
            <a:endParaRPr lang="ru-RU" dirty="0"/>
          </a:p>
          <a:p>
            <a:r>
              <a:rPr lang="ru-RU" dirty="0"/>
              <a:t>Заметьте, что все картинки примерно равны по своим габаритам и равноценно заполняют пространство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46CCFB-5079-1A89-2C37-8AA4491D80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3914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9B6BD-0718-BF84-DB73-C59FF47D4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BBCF1F1-51FA-C52E-8CB5-D8560F9F89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1E3297-AC7B-909F-C4D9-5D355D87E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11AC54-EB39-11BD-1615-81DCAE588A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4822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данном слайде изображён пример использования схемы с картинкой. Как видите, текста здесь немного, по указателям схемы можно интуитивно понять сам процесс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0139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данном слайде пример заголовка и схемы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Схема на данном слайде максимально увеличена по рамкам, необходимым для видеозаписи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1155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03259E5-E712-2767-334C-DE8BACF9A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8B1346-BF52-41B7-B011-4793FDFFD7CE}" type="slidenum">
              <a:rPr lang="ru-RU" altLang="ru-RU" sz="1200">
                <a:latin typeface="Raleway" panose="020B0503030101060003" pitchFamily="34" charset="-52"/>
              </a:rPr>
              <a:pPr/>
              <a:t>16</a:t>
            </a:fld>
            <a:endParaRPr lang="ru-RU" altLang="ru-RU" sz="1200">
              <a:latin typeface="Raleway" panose="020B0503030101060003" pitchFamily="34" charset="-52"/>
            </a:endParaRPr>
          </a:p>
        </p:txBody>
      </p:sp>
      <p:sp>
        <p:nvSpPr>
          <p:cNvPr id="11267" name="Образ слайда 1">
            <a:extLst>
              <a:ext uri="{FF2B5EF4-FFF2-40B4-BE49-F238E27FC236}">
                <a16:creationId xmlns:a16="http://schemas.microsoft.com/office/drawing/2014/main" id="{EFDC21CC-CF5E-1E5C-157A-213360F7FF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Заметки 2">
            <a:extLst>
              <a:ext uri="{FF2B5EF4-FFF2-40B4-BE49-F238E27FC236}">
                <a16:creationId xmlns:a16="http://schemas.microsoft.com/office/drawing/2014/main" id="{0F0DDF89-F753-9D2B-610F-F2447ABB3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ru-RU" altLang="ru-RU" sz="1769" dirty="0"/>
              <a:t>Здесь ещё одна вариация схем – вместо цветных плашек используются плашки с обводкой</a:t>
            </a:r>
          </a:p>
        </p:txBody>
      </p:sp>
      <p:sp>
        <p:nvSpPr>
          <p:cNvPr id="11269" name="Номер слайда 3">
            <a:extLst>
              <a:ext uri="{FF2B5EF4-FFF2-40B4-BE49-F238E27FC236}">
                <a16:creationId xmlns:a16="http://schemas.microsoft.com/office/drawing/2014/main" id="{0D4DD11E-9827-A2DD-3D0A-FC878B88A02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3923A76-00E4-407F-BDAD-B61ADC68C87C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16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624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03259E5-E712-2767-334C-DE8BACF9A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8B1346-BF52-41B7-B011-4793FDFFD7CE}" type="slidenum">
              <a:rPr lang="ru-RU" altLang="ru-RU" sz="1200">
                <a:latin typeface="Raleway" panose="020B0503030101060003" pitchFamily="34" charset="-52"/>
              </a:rPr>
              <a:pPr/>
              <a:t>17</a:t>
            </a:fld>
            <a:endParaRPr lang="ru-RU" altLang="ru-RU" sz="1200" dirty="0">
              <a:latin typeface="Raleway" panose="020B0503030101060003" pitchFamily="34" charset="-52"/>
            </a:endParaRPr>
          </a:p>
        </p:txBody>
      </p:sp>
      <p:sp>
        <p:nvSpPr>
          <p:cNvPr id="11267" name="Образ слайда 1">
            <a:extLst>
              <a:ext uri="{FF2B5EF4-FFF2-40B4-BE49-F238E27FC236}">
                <a16:creationId xmlns:a16="http://schemas.microsoft.com/office/drawing/2014/main" id="{EFDC21CC-CF5E-1E5C-157A-213360F7FF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Заметки 2">
            <a:extLst>
              <a:ext uri="{FF2B5EF4-FFF2-40B4-BE49-F238E27FC236}">
                <a16:creationId xmlns:a16="http://schemas.microsoft.com/office/drawing/2014/main" id="{0F0DDF89-F753-9D2B-610F-F2447ABB3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ru-RU" altLang="ru-RU" sz="1769" dirty="0"/>
          </a:p>
        </p:txBody>
      </p:sp>
      <p:sp>
        <p:nvSpPr>
          <p:cNvPr id="11269" name="Номер слайда 3">
            <a:extLst>
              <a:ext uri="{FF2B5EF4-FFF2-40B4-BE49-F238E27FC236}">
                <a16:creationId xmlns:a16="http://schemas.microsoft.com/office/drawing/2014/main" id="{0D4DD11E-9827-A2DD-3D0A-FC878B88A02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3923A76-00E4-407F-BDAD-B61ADC68C87C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17</a:t>
            </a:fld>
            <a:endParaRPr lang="ru-RU" alt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01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03259E5-E712-2767-334C-DE8BACF9A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8B1346-BF52-41B7-B011-4793FDFFD7CE}" type="slidenum">
              <a:rPr lang="ru-RU" altLang="ru-RU" sz="1200">
                <a:latin typeface="Raleway" panose="020B0503030101060003" pitchFamily="34" charset="-52"/>
              </a:rPr>
              <a:pPr/>
              <a:t>18</a:t>
            </a:fld>
            <a:endParaRPr lang="ru-RU" altLang="ru-RU" sz="1200">
              <a:latin typeface="Raleway" panose="020B0503030101060003" pitchFamily="34" charset="-52"/>
            </a:endParaRPr>
          </a:p>
        </p:txBody>
      </p:sp>
      <p:sp>
        <p:nvSpPr>
          <p:cNvPr id="11267" name="Образ слайда 1">
            <a:extLst>
              <a:ext uri="{FF2B5EF4-FFF2-40B4-BE49-F238E27FC236}">
                <a16:creationId xmlns:a16="http://schemas.microsoft.com/office/drawing/2014/main" id="{EFDC21CC-CF5E-1E5C-157A-213360F7FF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Заметки 2">
            <a:extLst>
              <a:ext uri="{FF2B5EF4-FFF2-40B4-BE49-F238E27FC236}">
                <a16:creationId xmlns:a16="http://schemas.microsoft.com/office/drawing/2014/main" id="{0F0DDF89-F753-9D2B-610F-F2447ABB3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ru-RU" altLang="ru-RU" sz="1769" dirty="0"/>
              <a:t>Данный пример схемы можно использовать, чтобы показать «путь развития» или что-то с изменяющейся динамикой</a:t>
            </a:r>
          </a:p>
        </p:txBody>
      </p:sp>
      <p:sp>
        <p:nvSpPr>
          <p:cNvPr id="11269" name="Номер слайда 3">
            <a:extLst>
              <a:ext uri="{FF2B5EF4-FFF2-40B4-BE49-F238E27FC236}">
                <a16:creationId xmlns:a16="http://schemas.microsoft.com/office/drawing/2014/main" id="{0D4DD11E-9827-A2DD-3D0A-FC878B88A02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3923A76-00E4-407F-BDAD-B61ADC68C87C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18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68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9B6BD-0718-BF84-DB73-C59FF47D4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BBCF1F1-51FA-C52E-8CB5-D8560F9F89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1E3297-AC7B-909F-C4D9-5D355D87E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11AC54-EB39-11BD-1615-81DCAE588A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0263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9B6BD-0718-BF84-DB73-C59FF47D4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BBCF1F1-51FA-C52E-8CB5-D8560F9F89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1E3297-AC7B-909F-C4D9-5D355D87E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11AC54-EB39-11BD-1615-81DCAE588A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5504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Пример оформления таблицы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2379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9B6BD-0718-BF84-DB73-C59FF47D4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BBCF1F1-51FA-C52E-8CB5-D8560F9F89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1E3297-AC7B-909F-C4D9-5D355D87E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11AC54-EB39-11BD-1615-81DCAE588A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39202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Пример оформления диаграммы - гистограммы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33902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Пример оформления диаграммы - график с маркерами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02919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Пример оформления диаграммы - круговой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63076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Пример оформления диаграммы – линейчатой с группировкой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90508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9B6BD-0718-BF84-DB73-C59FF47D4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BBCF1F1-51FA-C52E-8CB5-D8560F9F89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1E3297-AC7B-909F-C4D9-5D355D87E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11AC54-EB39-11BD-1615-81DCAE588A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75073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352A5-B618-46F8-26B2-1A94029C2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9DFEFFA-B207-57E1-2FE3-6F40B59CF9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52D1D7A-D3B8-57C2-56E0-8555031B9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Данные иконки вы можете использовать в своих презентациях или добавлять свои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740AD9-8B68-CDBE-200B-D31ADAE103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4347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352A5-B618-46F8-26B2-1A94029C2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9DFEFFA-B207-57E1-2FE3-6F40B59CF9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52D1D7A-D3B8-57C2-56E0-8555031B9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Данные иконки вы можете использовать в своих презентациях или добавлять свои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740AD9-8B68-CDBE-200B-D31ADAE103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1825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352A5-B618-46F8-26B2-1A94029C2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9DFEFFA-B207-57E1-2FE3-6F40B59CF9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52D1D7A-D3B8-57C2-56E0-8555031B9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Данные иконки вы можете использовать в своих презентациях или добавлять свои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740AD9-8B68-CDBE-200B-D31ADAE103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8108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03259E5-E712-2767-334C-DE8BACF9A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8B1346-BF52-41B7-B011-4793FDFFD7CE}" type="slidenum">
              <a:rPr lang="ru-RU" altLang="ru-RU" sz="1200">
                <a:latin typeface="Raleway" panose="020B0503030101060003" pitchFamily="34" charset="-52"/>
              </a:rPr>
              <a:pPr/>
              <a:t>3</a:t>
            </a:fld>
            <a:endParaRPr lang="ru-RU" altLang="ru-RU" sz="1200" dirty="0">
              <a:latin typeface="Raleway" panose="020B0503030101060003" pitchFamily="34" charset="-52"/>
            </a:endParaRPr>
          </a:p>
        </p:txBody>
      </p:sp>
      <p:sp>
        <p:nvSpPr>
          <p:cNvPr id="11267" name="Образ слайда 1">
            <a:extLst>
              <a:ext uri="{FF2B5EF4-FFF2-40B4-BE49-F238E27FC236}">
                <a16:creationId xmlns:a16="http://schemas.microsoft.com/office/drawing/2014/main" id="{EFDC21CC-CF5E-1E5C-157A-213360F7FF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Заметки 2">
            <a:extLst>
              <a:ext uri="{FF2B5EF4-FFF2-40B4-BE49-F238E27FC236}">
                <a16:creationId xmlns:a16="http://schemas.microsoft.com/office/drawing/2014/main" id="{0F0DDF89-F753-9D2B-610F-F2447ABB3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ru-RU" altLang="ru-RU" sz="1769" dirty="0"/>
              <a:t>Здесь вы можете увидеть пример текстового слайда</a:t>
            </a:r>
            <a:br>
              <a:rPr lang="ru-RU" altLang="ru-RU" sz="1769" dirty="0"/>
            </a:br>
            <a:br>
              <a:rPr lang="ru-RU" altLang="ru-RU" sz="1769" dirty="0"/>
            </a:br>
            <a:r>
              <a:rPr lang="ru-RU" altLang="ru-RU" sz="1769" dirty="0"/>
              <a:t>Старайтесь не нагружать слайд текстом – презентация не ограничивает нас по слайдам, гораздо лучше разделить большую информацию на два слайда. Воспринимать информацию небольшими порциями будет удобнее и эффективнее</a:t>
            </a:r>
          </a:p>
          <a:p>
            <a:pPr eaLnBrk="1" hangingPunct="1">
              <a:spcBef>
                <a:spcPct val="0"/>
              </a:spcBef>
              <a:defRPr/>
            </a:pPr>
            <a:endParaRPr lang="ru-RU" altLang="ru-RU" sz="1769" dirty="0"/>
          </a:p>
          <a:p>
            <a:pPr eaLnBrk="1" hangingPunct="1">
              <a:spcBef>
                <a:spcPct val="0"/>
              </a:spcBef>
              <a:defRPr/>
            </a:pPr>
            <a:r>
              <a:rPr lang="ru-RU" altLang="ru-RU" sz="1769" dirty="0"/>
              <a:t>Важные детали в тексте смело выделяйте «полужирным» – его будет вполне достаточно для акцентирования внимания</a:t>
            </a:r>
          </a:p>
        </p:txBody>
      </p:sp>
      <p:sp>
        <p:nvSpPr>
          <p:cNvPr id="11269" name="Номер слайда 3">
            <a:extLst>
              <a:ext uri="{FF2B5EF4-FFF2-40B4-BE49-F238E27FC236}">
                <a16:creationId xmlns:a16="http://schemas.microsoft.com/office/drawing/2014/main" id="{0D4DD11E-9827-A2DD-3D0A-FC878B88A02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3923A76-00E4-407F-BDAD-B61ADC68C87C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3</a:t>
            </a:fld>
            <a:endParaRPr lang="ru-RU" alt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5622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9B6BD-0718-BF84-DB73-C59FF47D4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BBCF1F1-51FA-C52E-8CB5-D8560F9F89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1E3297-AC7B-909F-C4D9-5D355D87E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11AC54-EB39-11BD-1615-81DCAE588A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09390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Пример оформления заключения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32839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88966-A750-D265-C7C5-C3273222E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99FF6B6-BCCE-262A-0B17-A567BCAC0B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AC8826E-A610-EC89-47BE-9EECF467A1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Титульный слайд сейчас перед вами – под двумя полосками вам необходимо разместить название вашей лекции при помощи ПКМ (правой клавиши мыши) и выбором функции «Вставить без форматирования». Название должно быть написано прописными буквами (ВСЕ ЗАГЛАВНЫЕ)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В правом нижнем углу укажите ваше ФИО полностью – например, Иванов Иван Иванович. Под ФИО указывается учёная степень и должность, например: д.м.н. (доктор медицинских наук сокращённо), заведующий кафедрой патологической анатомии ФГБОУ ВО УГМУ Минздрава России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Разобравшись с титульным слайдом переходим к основному содержанию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7AE09E-D8FD-34E6-952F-DBB7197CC3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4521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03259E5-E712-2767-334C-DE8BACF9A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8B1346-BF52-41B7-B011-4793FDFFD7CE}" type="slidenum">
              <a:rPr lang="ru-RU" altLang="ru-RU" sz="1200">
                <a:latin typeface="Raleway" panose="020B0503030101060003" pitchFamily="34" charset="-52"/>
              </a:rPr>
              <a:pPr/>
              <a:t>4</a:t>
            </a:fld>
            <a:endParaRPr lang="ru-RU" altLang="ru-RU" sz="1200" dirty="0">
              <a:latin typeface="Raleway" panose="020B0503030101060003" pitchFamily="34" charset="-52"/>
            </a:endParaRPr>
          </a:p>
        </p:txBody>
      </p:sp>
      <p:sp>
        <p:nvSpPr>
          <p:cNvPr id="11267" name="Образ слайда 1">
            <a:extLst>
              <a:ext uri="{FF2B5EF4-FFF2-40B4-BE49-F238E27FC236}">
                <a16:creationId xmlns:a16="http://schemas.microsoft.com/office/drawing/2014/main" id="{EFDC21CC-CF5E-1E5C-157A-213360F7FF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Заметки 2">
            <a:extLst>
              <a:ext uri="{FF2B5EF4-FFF2-40B4-BE49-F238E27FC236}">
                <a16:creationId xmlns:a16="http://schemas.microsoft.com/office/drawing/2014/main" id="{0F0DDF89-F753-9D2B-610F-F2447ABB3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ru-RU" altLang="ru-RU" sz="1769" dirty="0"/>
              <a:t>Здесь вы можете увидеть пример текстового слайда с заголовком в две строки – разберем его</a:t>
            </a:r>
            <a:br>
              <a:rPr lang="ru-RU" altLang="ru-RU" sz="1769" dirty="0"/>
            </a:br>
            <a:br>
              <a:rPr lang="ru-RU" altLang="ru-RU" sz="1769" dirty="0"/>
            </a:br>
            <a:r>
              <a:rPr lang="ru-RU" altLang="ru-RU" sz="1769" dirty="0"/>
              <a:t>Заголовки более чем в две строки лучше не делать – если заголовок должен быть очень длинным, то можно выделить из него основные слова и вынести в заголовок их, а остальную часть добавить в текст</a:t>
            </a:r>
          </a:p>
        </p:txBody>
      </p:sp>
      <p:sp>
        <p:nvSpPr>
          <p:cNvPr id="11269" name="Номер слайда 3">
            <a:extLst>
              <a:ext uri="{FF2B5EF4-FFF2-40B4-BE49-F238E27FC236}">
                <a16:creationId xmlns:a16="http://schemas.microsoft.com/office/drawing/2014/main" id="{0D4DD11E-9827-A2DD-3D0A-FC878B88A02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3923A76-00E4-407F-BDAD-B61ADC68C87C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4</a:t>
            </a:fld>
            <a:endParaRPr lang="ru-RU" alt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421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03259E5-E712-2767-334C-DE8BACF9A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8B1346-BF52-41B7-B011-4793FDFFD7CE}" type="slidenum">
              <a:rPr lang="ru-RU" altLang="ru-RU" sz="1200">
                <a:latin typeface="Raleway" panose="020B0503030101060003" pitchFamily="34" charset="-52"/>
              </a:rPr>
              <a:pPr/>
              <a:t>5</a:t>
            </a:fld>
            <a:endParaRPr lang="ru-RU" altLang="ru-RU" sz="1200" dirty="0">
              <a:latin typeface="Raleway" panose="020B0503030101060003" pitchFamily="34" charset="-52"/>
            </a:endParaRPr>
          </a:p>
        </p:txBody>
      </p:sp>
      <p:sp>
        <p:nvSpPr>
          <p:cNvPr id="11267" name="Образ слайда 1">
            <a:extLst>
              <a:ext uri="{FF2B5EF4-FFF2-40B4-BE49-F238E27FC236}">
                <a16:creationId xmlns:a16="http://schemas.microsoft.com/office/drawing/2014/main" id="{EFDC21CC-CF5E-1E5C-157A-213360F7FF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Заметки 2">
            <a:extLst>
              <a:ext uri="{FF2B5EF4-FFF2-40B4-BE49-F238E27FC236}">
                <a16:creationId xmlns:a16="http://schemas.microsoft.com/office/drawing/2014/main" id="{0F0DDF89-F753-9D2B-610F-F2447ABB3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ru-RU" altLang="ru-RU" sz="1769" dirty="0"/>
              <a:t>На данном слайде представлено оформление двух абзацев, но в вертикальном варианте – такой вариант тоже имеет место быть</a:t>
            </a:r>
          </a:p>
        </p:txBody>
      </p:sp>
      <p:sp>
        <p:nvSpPr>
          <p:cNvPr id="11269" name="Номер слайда 3">
            <a:extLst>
              <a:ext uri="{FF2B5EF4-FFF2-40B4-BE49-F238E27FC236}">
                <a16:creationId xmlns:a16="http://schemas.microsoft.com/office/drawing/2014/main" id="{0D4DD11E-9827-A2DD-3D0A-FC878B88A02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3923A76-00E4-407F-BDAD-B61ADC68C87C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5</a:t>
            </a:fld>
            <a:endParaRPr lang="ru-RU" alt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058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03259E5-E712-2767-334C-DE8BACF9A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8B1346-BF52-41B7-B011-4793FDFFD7CE}" type="slidenum">
              <a:rPr lang="ru-RU" altLang="ru-RU" sz="1200">
                <a:latin typeface="Raleway" panose="020B0503030101060003" pitchFamily="34" charset="-52"/>
              </a:rPr>
              <a:pPr/>
              <a:t>6</a:t>
            </a:fld>
            <a:endParaRPr lang="ru-RU" altLang="ru-RU" sz="1200" dirty="0">
              <a:latin typeface="Raleway" panose="020B0503030101060003" pitchFamily="34" charset="-52"/>
            </a:endParaRPr>
          </a:p>
        </p:txBody>
      </p:sp>
      <p:sp>
        <p:nvSpPr>
          <p:cNvPr id="11267" name="Образ слайда 1">
            <a:extLst>
              <a:ext uri="{FF2B5EF4-FFF2-40B4-BE49-F238E27FC236}">
                <a16:creationId xmlns:a16="http://schemas.microsoft.com/office/drawing/2014/main" id="{EFDC21CC-CF5E-1E5C-157A-213360F7FF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Заметки 2">
            <a:extLst>
              <a:ext uri="{FF2B5EF4-FFF2-40B4-BE49-F238E27FC236}">
                <a16:creationId xmlns:a16="http://schemas.microsoft.com/office/drawing/2014/main" id="{0F0DDF89-F753-9D2B-610F-F2447ABB3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ru-RU" altLang="ru-RU" sz="1769" dirty="0"/>
              <a:t>Заголовки более чем в две строки лучше не делать – если заголовок должен быть очень длинным, то можно выделить из него основные слова и вынести в заголовок их, а остальную часть добавить в текст</a:t>
            </a:r>
          </a:p>
        </p:txBody>
      </p:sp>
      <p:sp>
        <p:nvSpPr>
          <p:cNvPr id="11269" name="Номер слайда 3">
            <a:extLst>
              <a:ext uri="{FF2B5EF4-FFF2-40B4-BE49-F238E27FC236}">
                <a16:creationId xmlns:a16="http://schemas.microsoft.com/office/drawing/2014/main" id="{0D4DD11E-9827-A2DD-3D0A-FC878B88A02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3923A76-00E4-407F-BDAD-B61ADC68C87C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6</a:t>
            </a:fld>
            <a:endParaRPr lang="ru-RU" altLang="ru-R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301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9B6BD-0718-BF84-DB73-C59FF47D4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BBCF1F1-51FA-C52E-8CB5-D8560F9F89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1E3297-AC7B-909F-C4D9-5D355D87E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11AC54-EB39-11BD-1615-81DCAE588A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6763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данном слайде изображён вариант использования заголовка в две строки и трёх картинок</a:t>
            </a:r>
          </a:p>
          <a:p>
            <a:endParaRPr lang="ru-RU" dirty="0"/>
          </a:p>
          <a:p>
            <a:r>
              <a:rPr lang="ru-RU" dirty="0"/>
              <a:t>Заметьте, что все картинки примерно равны по своим габаритам и равноценно заполняют пространство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3611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59FFB-3287-14B0-C2B8-45D47E43F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71BCEFC-D3B2-277E-C43C-0362C6EB30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8DC95C-0F58-9398-852C-827590AE7A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данном слайде изображён вариант использования заголовка в две строки и трёх картинок</a:t>
            </a:r>
          </a:p>
          <a:p>
            <a:endParaRPr lang="ru-RU" dirty="0"/>
          </a:p>
          <a:p>
            <a:r>
              <a:rPr lang="ru-RU" dirty="0"/>
              <a:t>Заметьте, что все картинки примерно равны по своим габаритам и равноценно заполняют пространство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46CCFB-5079-1A89-2C37-8AA4491D80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CED0-705A-43A9-B217-DB6EA7C4FD75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3914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31">
            <a:extLst>
              <a:ext uri="{FF2B5EF4-FFF2-40B4-BE49-F238E27FC236}">
                <a16:creationId xmlns:a16="http://schemas.microsoft.com/office/drawing/2014/main" id="{EB903DBE-9671-C149-BFD7-009FD8031D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68352" flipH="1">
            <a:off x="-3082156" y="-2481770"/>
            <a:ext cx="6658890" cy="1028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21074B0-BE91-6393-DE38-286F57A89742}"/>
              </a:ext>
            </a:extLst>
          </p:cNvPr>
          <p:cNvCxnSpPr>
            <a:cxnSpLocks/>
          </p:cNvCxnSpPr>
          <p:nvPr userDrawn="1"/>
        </p:nvCxnSpPr>
        <p:spPr>
          <a:xfrm>
            <a:off x="3353445" y="5307043"/>
            <a:ext cx="11551895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7E11BE72-D1D9-5A66-58CF-10D2D6F05868}"/>
              </a:ext>
            </a:extLst>
          </p:cNvPr>
          <p:cNvCxnSpPr>
            <a:cxnSpLocks/>
          </p:cNvCxnSpPr>
          <p:nvPr userDrawn="1"/>
        </p:nvCxnSpPr>
        <p:spPr>
          <a:xfrm flipV="1">
            <a:off x="3353445" y="5070423"/>
            <a:ext cx="11551895" cy="806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1">
            <a:extLst>
              <a:ext uri="{FF2B5EF4-FFF2-40B4-BE49-F238E27FC236}">
                <a16:creationId xmlns:a16="http://schemas.microsoft.com/office/drawing/2014/main" id="{54051B5A-F087-E330-A6B1-2655C79EC4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67336" y="3030778"/>
            <a:ext cx="4825712" cy="106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299" b="1" dirty="0">
                <a:solidFill>
                  <a:srgbClr val="002060"/>
                </a:solidFill>
                <a:latin typeface="Raleway" pitchFamily="2" charset="-52"/>
              </a:rPr>
              <a:t>УГМУ</a:t>
            </a:r>
            <a:endParaRPr lang="ru-RU" altLang="ru-RU" sz="5999" b="1" dirty="0">
              <a:solidFill>
                <a:srgbClr val="002060"/>
              </a:solidFill>
              <a:latin typeface="Raleway" pitchFamily="2" charset="-52"/>
            </a:endParaRP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9541CE57-4412-4C3B-863E-FEEF536671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43600" y="3259342"/>
            <a:ext cx="9142589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ts val="2100"/>
              </a:lnSpc>
              <a:spcBef>
                <a:spcPct val="0"/>
              </a:spcBef>
              <a:buClrTx/>
              <a:buSzTx/>
              <a:buNone/>
            </a:pPr>
            <a:r>
              <a:rPr lang="ru-RU" altLang="ru-RU" sz="2100" b="1" dirty="0">
                <a:solidFill>
                  <a:srgbClr val="002060"/>
                </a:solidFill>
                <a:latin typeface="Raleway" pitchFamily="2" charset="-52"/>
              </a:rPr>
              <a:t>Уральский государственный </a:t>
            </a:r>
          </a:p>
          <a:p>
            <a:pPr eaLnBrk="1" hangingPunct="1">
              <a:lnSpc>
                <a:spcPts val="2100"/>
              </a:lnSpc>
              <a:spcBef>
                <a:spcPct val="0"/>
              </a:spcBef>
              <a:buClrTx/>
              <a:buSzTx/>
              <a:buNone/>
            </a:pPr>
            <a:r>
              <a:rPr lang="ru-RU" altLang="ru-RU" sz="2100" b="1" dirty="0">
                <a:solidFill>
                  <a:srgbClr val="002060"/>
                </a:solidFill>
                <a:latin typeface="Raleway" pitchFamily="2" charset="-52"/>
              </a:rPr>
              <a:t>медицинский университет </a:t>
            </a:r>
            <a:endParaRPr lang="ru-RU" altLang="ru-RU" sz="3000" b="1" dirty="0">
              <a:solidFill>
                <a:srgbClr val="002060"/>
              </a:solidFill>
              <a:latin typeface="Raleway" pitchFamily="2" charset="-52"/>
            </a:endParaRPr>
          </a:p>
        </p:txBody>
      </p:sp>
      <p:pic>
        <p:nvPicPr>
          <p:cNvPr id="24" name="Рисунок 33">
            <a:extLst>
              <a:ext uri="{FF2B5EF4-FFF2-40B4-BE49-F238E27FC236}">
                <a16:creationId xmlns:a16="http://schemas.microsoft.com/office/drawing/2014/main" id="{CAFCDCD2-8E29-4A5F-C13D-720B66918E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196369">
            <a:off x="-3411572" y="5735637"/>
            <a:ext cx="6547429" cy="1028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Текст 29">
            <a:extLst>
              <a:ext uri="{FF2B5EF4-FFF2-40B4-BE49-F238E27FC236}">
                <a16:creationId xmlns:a16="http://schemas.microsoft.com/office/drawing/2014/main" id="{8B6D7B13-E21B-6B5D-AF4F-6159EEE89D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0088" y="4206875"/>
            <a:ext cx="11449050" cy="647700"/>
          </a:xfrm>
        </p:spPr>
        <p:txBody>
          <a:bodyPr anchor="ctr">
            <a:norm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ru-RU" dirty="0"/>
              <a:t>Название института/кафедры</a:t>
            </a:r>
          </a:p>
        </p:txBody>
      </p:sp>
      <p:sp>
        <p:nvSpPr>
          <p:cNvPr id="33" name="Текст 29">
            <a:extLst>
              <a:ext uri="{FF2B5EF4-FFF2-40B4-BE49-F238E27FC236}">
                <a16:creationId xmlns:a16="http://schemas.microsoft.com/office/drawing/2014/main" id="{885A33D7-0EE6-7F06-1C04-5F3DBEAEB5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40088" y="5790778"/>
            <a:ext cx="11449050" cy="6477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ru-RU" dirty="0"/>
              <a:t>НАЗВАНИЕ ЛЕКЦИИ</a:t>
            </a:r>
          </a:p>
        </p:txBody>
      </p:sp>
      <p:sp>
        <p:nvSpPr>
          <p:cNvPr id="37" name="Текст 36">
            <a:extLst>
              <a:ext uri="{FF2B5EF4-FFF2-40B4-BE49-F238E27FC236}">
                <a16:creationId xmlns:a16="http://schemas.microsoft.com/office/drawing/2014/main" id="{4B53E7F6-118B-7E44-9B6B-2DE471B9B0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75575" y="8167688"/>
            <a:ext cx="9072563" cy="863600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dirty="0"/>
              <a:t>д.м.н., заведующий кафедрой патологической анатомии ФГБОУ ВО УГМУ Минздрава России</a:t>
            </a:r>
          </a:p>
        </p:txBody>
      </p:sp>
      <p:sp>
        <p:nvSpPr>
          <p:cNvPr id="38" name="Текст 29">
            <a:extLst>
              <a:ext uri="{FF2B5EF4-FFF2-40B4-BE49-F238E27FC236}">
                <a16:creationId xmlns:a16="http://schemas.microsoft.com/office/drawing/2014/main" id="{B38FB43F-F2D9-74A0-A92E-CFF2C9847A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857" y="7446962"/>
            <a:ext cx="8928992" cy="647700"/>
          </a:xfrm>
        </p:spPr>
        <p:txBody>
          <a:bodyPr anchor="ctr">
            <a:normAutofit/>
          </a:bodyPr>
          <a:lstStyle>
            <a:lvl1pPr marL="0" indent="0" algn="r">
              <a:buNone/>
              <a:defRPr sz="2800" b="1"/>
            </a:lvl1pPr>
          </a:lstStyle>
          <a:p>
            <a:pPr lvl="0"/>
            <a:r>
              <a:rPr lang="ru-RU" dirty="0"/>
              <a:t>Фамилия Имя Отчество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C1B1B7-E22A-59A1-97A1-2C348465D3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688116" y="750218"/>
            <a:ext cx="2976129" cy="10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37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7136" y="1974354"/>
            <a:ext cx="15663564" cy="6768752"/>
          </a:xfrm>
        </p:spPr>
        <p:txBody>
          <a:bodyPr/>
          <a:lstStyle>
            <a:lvl1pPr marL="0" indent="0">
              <a:buNone/>
              <a:defRPr/>
            </a:lvl1pPr>
            <a:lvl2pPr marL="685709" indent="0">
              <a:buNone/>
              <a:defRPr/>
            </a:lvl2pPr>
            <a:lvl3pPr marL="1371417" indent="0">
              <a:buNone/>
              <a:defRPr/>
            </a:lvl3pPr>
            <a:lvl4pPr marL="2057126" indent="0">
              <a:buNone/>
              <a:defRPr/>
            </a:lvl4pPr>
            <a:lvl5pPr marL="2742835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0F47FDF-C9A5-1A5F-6EDB-82F98B4E4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7136" y="822325"/>
            <a:ext cx="15663564" cy="100801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230182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  <p15:guide id="3" pos="861" userDrawn="1">
          <p15:clr>
            <a:srgbClr val="FBAE40"/>
          </p15:clr>
        </p15:guide>
        <p15:guide id="4" orient="horz" pos="5507" userDrawn="1">
          <p15:clr>
            <a:srgbClr val="FBAE40"/>
          </p15:clr>
        </p15:guide>
        <p15:guide id="5" pos="10750" userDrawn="1">
          <p15:clr>
            <a:srgbClr val="FBAE40"/>
          </p15:clr>
        </p15:guide>
        <p15:guide id="6" orient="horz" pos="51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аблица 3">
            <a:extLst>
              <a:ext uri="{FF2B5EF4-FFF2-40B4-BE49-F238E27FC236}">
                <a16:creationId xmlns:a16="http://schemas.microsoft.com/office/drawing/2014/main" id="{A17BEF4E-CBA7-A770-D0B9-A4104B5A14C6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6838" y="1974850"/>
            <a:ext cx="15698787" cy="676751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94F157B-4B10-3904-B1EF-A0E3DB4EB8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7136" y="822325"/>
            <a:ext cx="15663564" cy="100801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84137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  <p15:guide id="3" pos="861">
          <p15:clr>
            <a:srgbClr val="FBAE40"/>
          </p15:clr>
        </p15:guide>
        <p15:guide id="4" orient="horz" pos="5507">
          <p15:clr>
            <a:srgbClr val="FBAE40"/>
          </p15:clr>
        </p15:guide>
        <p15:guide id="5" pos="10750">
          <p15:clr>
            <a:srgbClr val="FBAE40"/>
          </p15:clr>
        </p15:guide>
        <p15:guide id="6" orient="horz" pos="51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C3A87CC-BC80-4496-6389-84448A9C364A}"/>
              </a:ext>
            </a:extLst>
          </p:cNvPr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366837" y="7086922"/>
            <a:ext cx="15698788" cy="1655441"/>
          </a:xfrm>
        </p:spPr>
        <p:txBody>
          <a:bodyPr anchor="b">
            <a:norm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241802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67136" y="1974354"/>
            <a:ext cx="7662564" cy="6768009"/>
          </a:xfrm>
        </p:spPr>
        <p:txBody>
          <a:bodyPr/>
          <a:lstStyle>
            <a:lvl1pPr marL="0" indent="0">
              <a:buNone/>
              <a:defRPr/>
            </a:lvl1pPr>
            <a:lvl2pPr marL="685709" indent="0">
              <a:buNone/>
              <a:defRPr/>
            </a:lvl2pPr>
            <a:lvl3pPr marL="1371417" indent="0">
              <a:buNone/>
              <a:defRPr/>
            </a:lvl3pPr>
            <a:lvl4pPr marL="2057126" indent="0">
              <a:buNone/>
              <a:defRPr/>
            </a:lvl4pPr>
            <a:lvl5pPr marL="2742835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58300" y="1974354"/>
            <a:ext cx="7772400" cy="6768009"/>
          </a:xfrm>
        </p:spPr>
        <p:txBody>
          <a:bodyPr/>
          <a:lstStyle>
            <a:lvl1pPr marL="0" indent="0">
              <a:buNone/>
              <a:defRPr/>
            </a:lvl1pPr>
            <a:lvl2pPr marL="685709" indent="0">
              <a:buNone/>
              <a:defRPr/>
            </a:lvl2pPr>
            <a:lvl3pPr marL="1371417" indent="0">
              <a:buNone/>
              <a:defRPr/>
            </a:lvl3pPr>
            <a:lvl4pPr marL="2057126" indent="0">
              <a:buNone/>
              <a:defRPr/>
            </a:lvl4pPr>
            <a:lvl5pPr marL="2742835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E17900-CDCF-B3FA-8059-633AF87451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7136" y="822325"/>
            <a:ext cx="15663564" cy="100801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06719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orient="horz" pos="5507" userDrawn="1">
          <p15:clr>
            <a:srgbClr val="FBAE40"/>
          </p15:clr>
        </p15:guide>
        <p15:guide id="5" pos="10750" userDrawn="1">
          <p15:clr>
            <a:srgbClr val="FBAE40"/>
          </p15:clr>
        </p15:guide>
        <p15:guide id="6" pos="86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136" y="1861718"/>
            <a:ext cx="7629228" cy="688700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685709" indent="0">
              <a:buNone/>
              <a:defRPr sz="3000" b="1"/>
            </a:lvl2pPr>
            <a:lvl3pPr marL="1371417" indent="0">
              <a:buNone/>
              <a:defRPr sz="2700" b="1"/>
            </a:lvl3pPr>
            <a:lvl4pPr marL="2057126" indent="0">
              <a:buNone/>
              <a:defRPr sz="2400" b="1"/>
            </a:lvl4pPr>
            <a:lvl5pPr marL="2742834" indent="0">
              <a:buNone/>
              <a:defRPr sz="2400" b="1"/>
            </a:lvl5pPr>
            <a:lvl6pPr marL="3428543" indent="0">
              <a:buNone/>
              <a:defRPr sz="2400" b="1"/>
            </a:lvl6pPr>
            <a:lvl7pPr marL="4114251" indent="0">
              <a:buNone/>
              <a:defRPr sz="2400" b="1"/>
            </a:lvl7pPr>
            <a:lvl8pPr marL="4799960" indent="0">
              <a:buNone/>
              <a:defRPr sz="2400" b="1"/>
            </a:lvl8pPr>
            <a:lvl9pPr marL="5485668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67136" y="2622426"/>
            <a:ext cx="7629228" cy="6119938"/>
          </a:xfrm>
        </p:spPr>
        <p:txBody>
          <a:bodyPr/>
          <a:lstStyle>
            <a:lvl1pPr marL="0" indent="0">
              <a:buNone/>
              <a:defRPr/>
            </a:lvl1pPr>
            <a:lvl2pPr marL="685709" indent="0">
              <a:buNone/>
              <a:defRPr/>
            </a:lvl2pPr>
            <a:lvl3pPr marL="1371417" indent="0">
              <a:buNone/>
              <a:defRPr/>
            </a:lvl3pPr>
            <a:lvl4pPr marL="2057126" indent="0">
              <a:buNone/>
              <a:defRPr/>
            </a:lvl4pPr>
            <a:lvl5pPr marL="2742835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58300" y="1861718"/>
            <a:ext cx="7774782" cy="688700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685709" indent="0">
              <a:buNone/>
              <a:defRPr sz="3000" b="1"/>
            </a:lvl2pPr>
            <a:lvl3pPr marL="1371417" indent="0">
              <a:buNone/>
              <a:defRPr sz="2700" b="1"/>
            </a:lvl3pPr>
            <a:lvl4pPr marL="2057126" indent="0">
              <a:buNone/>
              <a:defRPr sz="2400" b="1"/>
            </a:lvl4pPr>
            <a:lvl5pPr marL="2742834" indent="0">
              <a:buNone/>
              <a:defRPr sz="2400" b="1"/>
            </a:lvl5pPr>
            <a:lvl6pPr marL="3428543" indent="0">
              <a:buNone/>
              <a:defRPr sz="2400" b="1"/>
            </a:lvl6pPr>
            <a:lvl7pPr marL="4114251" indent="0">
              <a:buNone/>
              <a:defRPr sz="2400" b="1"/>
            </a:lvl7pPr>
            <a:lvl8pPr marL="4799960" indent="0">
              <a:buNone/>
              <a:defRPr sz="2400" b="1"/>
            </a:lvl8pPr>
            <a:lvl9pPr marL="5485668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58300" y="2622426"/>
            <a:ext cx="7774782" cy="6119938"/>
          </a:xfrm>
        </p:spPr>
        <p:txBody>
          <a:bodyPr/>
          <a:lstStyle>
            <a:lvl1pPr marL="0" indent="0">
              <a:buNone/>
              <a:defRPr/>
            </a:lvl1pPr>
            <a:lvl2pPr marL="685709" indent="0">
              <a:buNone/>
              <a:defRPr/>
            </a:lvl2pPr>
            <a:lvl3pPr marL="1371417" indent="0">
              <a:buNone/>
              <a:defRPr/>
            </a:lvl3pPr>
            <a:lvl4pPr marL="2057126" indent="0">
              <a:buNone/>
              <a:defRPr/>
            </a:lvl4pPr>
            <a:lvl5pPr marL="2742835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8F348-418C-CF13-5A3F-ACA3CB7C9B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7136" y="822325"/>
            <a:ext cx="15663564" cy="100801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867466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orient="horz" pos="5507" userDrawn="1">
          <p15:clr>
            <a:srgbClr val="FBAE40"/>
          </p15:clr>
        </p15:guide>
        <p15:guide id="5" pos="10750" userDrawn="1">
          <p15:clr>
            <a:srgbClr val="FBAE40"/>
          </p15:clr>
        </p15:guide>
        <p15:guide id="6" pos="86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2A7C0-F9E4-3BCA-F40D-BA76AAF57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7136" y="822325"/>
            <a:ext cx="15663564" cy="100801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825146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7" userDrawn="1">
          <p15:clr>
            <a:srgbClr val="FBAE40"/>
          </p15:clr>
        </p15:guide>
        <p15:guide id="2" pos="57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61" userDrawn="1">
          <p15:clr>
            <a:srgbClr val="FBAE40"/>
          </p15:clr>
        </p15:guide>
        <p15:guide id="5" orient="horz" pos="3339" userDrawn="1">
          <p15:clr>
            <a:srgbClr val="FBAE40"/>
          </p15:clr>
        </p15:guide>
        <p15:guide id="6" pos="1075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263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837" y="822325"/>
            <a:ext cx="15698787" cy="1008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6837" y="2118370"/>
            <a:ext cx="15698787" cy="6623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6245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70" r:id="rId3"/>
    <p:sldLayoutId id="2147483865" r:id="rId4"/>
    <p:sldLayoutId id="2147483866" r:id="rId5"/>
    <p:sldLayoutId id="2147483867" r:id="rId6"/>
    <p:sldLayoutId id="2147483868" r:id="rId7"/>
    <p:sldLayoutId id="2147483869" r:id="rId8"/>
  </p:sldLayoutIdLst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060"/>
          </a:solidFill>
          <a:latin typeface="Montserrat" panose="00000500000000000000" pitchFamily="2" charset="-52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2800" kern="1200">
          <a:solidFill>
            <a:srgbClr val="002060"/>
          </a:solidFill>
          <a:latin typeface="Montserrat" panose="00000500000000000000" pitchFamily="2" charset="-52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800" kern="1200">
          <a:solidFill>
            <a:srgbClr val="002060"/>
          </a:solidFill>
          <a:latin typeface="Montserrat" panose="00000500000000000000" pitchFamily="2" charset="-52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800" kern="1200">
          <a:solidFill>
            <a:srgbClr val="002060"/>
          </a:solidFill>
          <a:latin typeface="Montserrat" panose="00000500000000000000" pitchFamily="2" charset="-52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800" kern="1200">
          <a:solidFill>
            <a:srgbClr val="002060"/>
          </a:solidFill>
          <a:latin typeface="Montserrat" panose="00000500000000000000" pitchFamily="2" charset="-52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800" kern="1200">
          <a:solidFill>
            <a:srgbClr val="002060"/>
          </a:solidFill>
          <a:latin typeface="Montserrat" panose="00000500000000000000" pitchFamily="2" charset="-52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0" userDrawn="1">
          <p15:clr>
            <a:srgbClr val="F26B43"/>
          </p15:clr>
        </p15:guide>
        <p15:guide id="2" orient="horz" pos="3239" userDrawn="1">
          <p15:clr>
            <a:srgbClr val="F26B43"/>
          </p15:clr>
        </p15:guide>
        <p15:guide id="3" pos="861" userDrawn="1">
          <p15:clr>
            <a:srgbClr val="F26B43"/>
          </p15:clr>
        </p15:guide>
        <p15:guide id="4" pos="10750" userDrawn="1">
          <p15:clr>
            <a:srgbClr val="F26B43"/>
          </p15:clr>
        </p15:guide>
        <p15:guide id="5" orient="horz" pos="5507" userDrawn="1">
          <p15:clr>
            <a:srgbClr val="F26B43"/>
          </p15:clr>
        </p15:guide>
        <p15:guide id="6" orient="horz" pos="5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openxmlformats.org/officeDocument/2006/relationships/image" Target="../media/image19.png"/><Relationship Id="rId3" Type="http://schemas.openxmlformats.org/officeDocument/2006/relationships/image" Target="../media/image14.jpeg"/><Relationship Id="rId21" Type="http://schemas.openxmlformats.org/officeDocument/2006/relationships/image" Target="../media/image22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7.jp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16.png"/><Relationship Id="rId10" Type="http://schemas.openxmlformats.org/officeDocument/2006/relationships/diagramLayout" Target="../diagrams/layout2.xml"/><Relationship Id="rId19" Type="http://schemas.openxmlformats.org/officeDocument/2006/relationships/image" Target="../media/image20.pn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freepik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shedevrum.ai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FC2156-7A46-8399-06FF-C53D9A1376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8" t="9730" b="10845"/>
          <a:stretch/>
        </p:blipFill>
        <p:spPr>
          <a:xfrm>
            <a:off x="0" y="0"/>
            <a:ext cx="4945867" cy="10285413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8AFF2C4-B7DF-7EEA-ED2C-EC4AB22E8A0C}"/>
              </a:ext>
            </a:extLst>
          </p:cNvPr>
          <p:cNvCxnSpPr>
            <a:cxnSpLocks/>
          </p:cNvCxnSpPr>
          <p:nvPr/>
        </p:nvCxnSpPr>
        <p:spPr>
          <a:xfrm>
            <a:off x="3353445" y="5307043"/>
            <a:ext cx="11551895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3CD7B64-634D-54C2-D9E6-CF5BBA2A46E3}"/>
              </a:ext>
            </a:extLst>
          </p:cNvPr>
          <p:cNvCxnSpPr>
            <a:cxnSpLocks/>
          </p:cNvCxnSpPr>
          <p:nvPr/>
        </p:nvCxnSpPr>
        <p:spPr>
          <a:xfrm flipV="1">
            <a:off x="3353445" y="5070423"/>
            <a:ext cx="11551895" cy="806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3238168" y="4208343"/>
            <a:ext cx="114173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>
                <a:solidFill>
                  <a:srgbClr val="002060"/>
                </a:solidFill>
                <a:latin typeface="Raleway" pitchFamily="2" charset="-52"/>
              </a:rPr>
              <a:t>Название института/кафедры</a:t>
            </a:r>
            <a:endParaRPr lang="ru-RU" altLang="ru-RU" sz="4800" b="1" dirty="0">
              <a:solidFill>
                <a:srgbClr val="002060"/>
              </a:solidFill>
              <a:latin typeface="Raleway" pitchFamily="2" charset="-52"/>
            </a:endParaRPr>
          </a:p>
        </p:txBody>
      </p:sp>
      <p:sp>
        <p:nvSpPr>
          <p:cNvPr id="18439" name="TextBox 11"/>
          <p:cNvSpPr txBox="1">
            <a:spLocks noChangeArrowheads="1"/>
          </p:cNvSpPr>
          <p:nvPr/>
        </p:nvSpPr>
        <p:spPr bwMode="auto">
          <a:xfrm>
            <a:off x="3167336" y="3030778"/>
            <a:ext cx="4825712" cy="106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299" b="1" dirty="0">
                <a:solidFill>
                  <a:srgbClr val="002060"/>
                </a:solidFill>
                <a:latin typeface="Raleway" pitchFamily="2" charset="-52"/>
              </a:rPr>
              <a:t>УГМУ</a:t>
            </a:r>
            <a:endParaRPr lang="ru-RU" altLang="ru-RU" sz="5999" b="1" dirty="0">
              <a:solidFill>
                <a:srgbClr val="002060"/>
              </a:solidFill>
              <a:latin typeface="Raleway" pitchFamily="2" charset="-52"/>
            </a:endParaRPr>
          </a:p>
        </p:txBody>
      </p:sp>
      <p:sp>
        <p:nvSpPr>
          <p:cNvPr id="18440" name="TextBox 12"/>
          <p:cNvSpPr txBox="1">
            <a:spLocks noChangeArrowheads="1"/>
          </p:cNvSpPr>
          <p:nvPr/>
        </p:nvSpPr>
        <p:spPr bwMode="auto">
          <a:xfrm>
            <a:off x="5543600" y="3259342"/>
            <a:ext cx="9142589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ts val="2100"/>
              </a:lnSpc>
              <a:spcBef>
                <a:spcPct val="0"/>
              </a:spcBef>
              <a:buClrTx/>
              <a:buSzTx/>
              <a:buNone/>
            </a:pPr>
            <a:r>
              <a:rPr lang="ru-RU" altLang="ru-RU" sz="2100" b="1" dirty="0">
                <a:solidFill>
                  <a:srgbClr val="002060"/>
                </a:solidFill>
                <a:latin typeface="Raleway" pitchFamily="2" charset="-52"/>
              </a:rPr>
              <a:t>Уральский государственный </a:t>
            </a:r>
          </a:p>
          <a:p>
            <a:pPr eaLnBrk="1" hangingPunct="1">
              <a:lnSpc>
                <a:spcPts val="2100"/>
              </a:lnSpc>
              <a:spcBef>
                <a:spcPct val="0"/>
              </a:spcBef>
              <a:buClrTx/>
              <a:buSzTx/>
              <a:buNone/>
            </a:pPr>
            <a:r>
              <a:rPr lang="ru-RU" altLang="ru-RU" sz="2100" b="1" dirty="0">
                <a:solidFill>
                  <a:srgbClr val="002060"/>
                </a:solidFill>
                <a:latin typeface="Raleway" pitchFamily="2" charset="-52"/>
              </a:rPr>
              <a:t>медицинский университет </a:t>
            </a:r>
            <a:endParaRPr lang="ru-RU" altLang="ru-RU" sz="3000" b="1" dirty="0">
              <a:solidFill>
                <a:srgbClr val="002060"/>
              </a:solidFill>
              <a:latin typeface="Raleway" pitchFamily="2" charset="-52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CE204157-998C-E43B-3194-F9364A85B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445" y="5781424"/>
            <a:ext cx="1011103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475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7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7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7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7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16"/>
              </a:spcBef>
              <a:buNone/>
            </a:pPr>
            <a:r>
              <a:rPr lang="ru-RU" altLang="ru-RU" sz="3200" b="1" dirty="0">
                <a:solidFill>
                  <a:srgbClr val="002060"/>
                </a:solidFill>
                <a:latin typeface="Montserrat" panose="00000500000000000000" pitchFamily="2" charset="-52"/>
              </a:rPr>
              <a:t>НАЗВАНИЕ (32 КЕГЛЬ, ВСЕ ПРОПИСНЫМИ, ШРИФТ </a:t>
            </a:r>
            <a:r>
              <a:rPr lang="en-US" altLang="ru-RU" sz="3200" b="1" dirty="0">
                <a:solidFill>
                  <a:srgbClr val="002060"/>
                </a:solidFill>
                <a:latin typeface="Montserrat" panose="00000500000000000000" pitchFamily="2" charset="-52"/>
              </a:rPr>
              <a:t>MONTSERRAT</a:t>
            </a:r>
            <a:r>
              <a:rPr lang="ru-RU" altLang="ru-RU" sz="3200" b="1" dirty="0">
                <a:solidFill>
                  <a:srgbClr val="002060"/>
                </a:solidFill>
                <a:latin typeface="Montserrat" panose="00000500000000000000" pitchFamily="2" charset="-52"/>
              </a:rPr>
              <a:t>, ЦВЕТ ТЕМНО-СИНИЙ)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850A4A23-06DE-98E1-7D48-C1C9793D2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6009" y="7526859"/>
            <a:ext cx="6856942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None/>
              <a:defRPr/>
            </a:pPr>
            <a:r>
              <a:rPr lang="ru-RU" alt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Иванов Иван Иванович</a:t>
            </a:r>
            <a:endParaRPr lang="ru-RU" altLang="ru-RU" sz="6000" b="1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E68E1ADD-C109-3AC3-CFC3-E225C78DD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3018" y="8061029"/>
            <a:ext cx="66899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None/>
              <a:defRPr/>
            </a:pPr>
            <a:r>
              <a:rPr lang="ru-RU" altLang="ru-RU" sz="2000" dirty="0">
                <a:solidFill>
                  <a:srgbClr val="002060"/>
                </a:solidFill>
                <a:latin typeface="Montserrat" panose="00000500000000000000" pitchFamily="2" charset="-52"/>
              </a:rPr>
              <a:t>д.м.н., заведующий кафедрой</a:t>
            </a:r>
            <a:br>
              <a:rPr lang="ru-RU" altLang="ru-RU" sz="2000" dirty="0">
                <a:solidFill>
                  <a:srgbClr val="002060"/>
                </a:solidFill>
                <a:latin typeface="Montserrat" panose="00000500000000000000" pitchFamily="2" charset="-52"/>
              </a:rPr>
            </a:br>
            <a:r>
              <a:rPr lang="ru-RU" altLang="ru-RU" sz="2000" dirty="0">
                <a:solidFill>
                  <a:srgbClr val="002060"/>
                </a:solidFill>
                <a:latin typeface="Montserrat" panose="00000500000000000000" pitchFamily="2" charset="-52"/>
              </a:rPr>
              <a:t>ФГБОУ ВО УГМУ Минздрава России</a:t>
            </a:r>
            <a:endParaRPr lang="ru-RU" altLang="ru-RU" sz="2400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DEF1AC-1836-4E34-82B3-58EBC3229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8116" y="750218"/>
            <a:ext cx="2976129" cy="10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18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7C8818C-9212-F2B0-1DF4-95BA68650157}"/>
              </a:ext>
            </a:extLst>
          </p:cNvPr>
          <p:cNvSpPr txBox="1"/>
          <p:nvPr/>
        </p:nvSpPr>
        <p:spPr>
          <a:xfrm>
            <a:off x="1368425" y="2237854"/>
            <a:ext cx="7775575" cy="648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Montserrat" panose="00000500000000000000" pitchFamily="2" charset="-52"/>
              </a:rPr>
              <a:t>Зубная паста –</a:t>
            </a: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 это наш ежедневный союзник в борьбе за здоровую улыбку. Её </a:t>
            </a:r>
            <a:r>
              <a:rPr lang="ru-RU" sz="2800" b="1" dirty="0">
                <a:solidFill>
                  <a:srgbClr val="002060"/>
                </a:solidFill>
                <a:latin typeface="Montserrat" panose="00000500000000000000" pitchFamily="2" charset="-52"/>
              </a:rPr>
              <a:t>основная задача </a:t>
            </a: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– не просто освежить дыхание, а эффективно и безопасно очищать поверхность зубов от налёта, остатков пищи и бактерий</a:t>
            </a:r>
          </a:p>
          <a:p>
            <a:pPr>
              <a:lnSpc>
                <a:spcPct val="150000"/>
              </a:lnSpc>
            </a:pPr>
            <a:endParaRPr lang="ru-RU" sz="2800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Montserrat" panose="00000500000000000000" pitchFamily="2" charset="-52"/>
              </a:rPr>
              <a:t>Современные пасты </a:t>
            </a: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– это сложносоставные гели, где каждый компонент играет свою роль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FA8FD6-7810-4ADB-9287-EB749E4FD1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2032" y="2237854"/>
            <a:ext cx="7514335" cy="650450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01CFB-1B7B-D430-0935-7D490A0D1A6F}"/>
              </a:ext>
            </a:extLst>
          </p:cNvPr>
          <p:cNvSpPr txBox="1">
            <a:spLocks noChangeArrowheads="1"/>
          </p:cNvSpPr>
          <p:nvPr/>
        </p:nvSpPr>
        <p:spPr>
          <a:xfrm>
            <a:off x="1368425" y="822226"/>
            <a:ext cx="15552738" cy="1008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solidFill>
                  <a:srgbClr val="002060"/>
                </a:solidFill>
                <a:latin typeface="Montserrat" panose="00000500000000000000" pitchFamily="2" charset="-52"/>
              </a:rPr>
              <a:t>ЗАГОЛОВОК + ТЕКСТ + </a:t>
            </a:r>
            <a:r>
              <a:rPr lang="ru-RU" sz="3200" b="1" cap="all" spc="-10" dirty="0">
                <a:solidFill>
                  <a:srgbClr val="002060"/>
                </a:solidFill>
                <a:latin typeface="Montserrat" panose="00000500000000000000" pitchFamily="2" charset="-52"/>
              </a:rPr>
              <a:t>КАРТИНКА</a:t>
            </a:r>
            <a:endParaRPr lang="ru-RU" sz="3200" cap="all" spc="-10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16998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F6B800-49FB-B935-D377-836EA3E3F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0104" y="2910458"/>
            <a:ext cx="6615135" cy="43204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DD0A76-2A7A-D931-3222-1C3CBB6F4C9B}"/>
              </a:ext>
            </a:extLst>
          </p:cNvPr>
          <p:cNvSpPr txBox="1"/>
          <p:nvPr/>
        </p:nvSpPr>
        <p:spPr>
          <a:xfrm>
            <a:off x="1368425" y="2286401"/>
            <a:ext cx="7775575" cy="6384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2800" b="1" dirty="0">
                <a:solidFill>
                  <a:srgbClr val="002060"/>
                </a:solidFill>
                <a:latin typeface="Montserrat" panose="00000500000000000000" pitchFamily="2" charset="-52"/>
              </a:rPr>
              <a:t>Жевательная резинка состоит из</a:t>
            </a:r>
            <a:r>
              <a:rPr lang="en-US" sz="2800" b="1" dirty="0">
                <a:solidFill>
                  <a:srgbClr val="002060"/>
                </a:solidFill>
                <a:latin typeface="Montserrat" panose="00000500000000000000" pitchFamily="2" charset="-52"/>
              </a:rPr>
              <a:t>:</a:t>
            </a:r>
          </a:p>
          <a:p>
            <a:pPr>
              <a:lnSpc>
                <a:spcPts val="4500"/>
              </a:lnSpc>
            </a:pPr>
            <a:endParaRPr lang="ru-RU" sz="2800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основа из синтетических полимеров, таких как полиизобутилен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подсластители - ксилит, сорбит, </a:t>
            </a:r>
            <a:r>
              <a:rPr lang="ru-RU" sz="2800" dirty="0" err="1">
                <a:solidFill>
                  <a:srgbClr val="002060"/>
                </a:solidFill>
                <a:latin typeface="Montserrat" panose="00000500000000000000" pitchFamily="2" charset="-52"/>
              </a:rPr>
              <a:t>ацесульфам</a:t>
            </a: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 К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ароматизаторы - мята, лакрица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смягчители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стабилизаторы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эмульгаторы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красители</a:t>
            </a:r>
            <a:endParaRPr lang="en-US" sz="2800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CCA78-E697-7CB2-9926-833C13868B87}"/>
              </a:ext>
            </a:extLst>
          </p:cNvPr>
          <p:cNvSpPr txBox="1">
            <a:spLocks noChangeArrowheads="1"/>
          </p:cNvSpPr>
          <p:nvPr/>
        </p:nvSpPr>
        <p:spPr>
          <a:xfrm>
            <a:off x="1368425" y="822226"/>
            <a:ext cx="15552738" cy="1008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solidFill>
                  <a:srgbClr val="002060"/>
                </a:solidFill>
                <a:latin typeface="Montserrat" panose="00000500000000000000" pitchFamily="2" charset="-52"/>
              </a:rPr>
              <a:t>ЗАГОЛОВОК + ТЕКСТ + </a:t>
            </a:r>
            <a:r>
              <a:rPr lang="ru-RU" sz="3200" b="1" cap="all" spc="-10" dirty="0">
                <a:solidFill>
                  <a:srgbClr val="002060"/>
                </a:solidFill>
                <a:latin typeface="Montserrat" panose="00000500000000000000" pitchFamily="2" charset="-52"/>
              </a:rPr>
              <a:t>КАРТИНКА</a:t>
            </a:r>
            <a:endParaRPr lang="ru-RU" sz="3200" cap="all" spc="-10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66607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DFB5F-1BD2-840D-777F-EE8962B40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AD90606-202C-2A0B-2A47-0D7CAE5E3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8352" y="6682225"/>
            <a:ext cx="3584547" cy="201788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C151C7C-259E-2167-C0FE-A09D37745A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" r="-1224"/>
          <a:stretch/>
        </p:blipFill>
        <p:spPr>
          <a:xfrm>
            <a:off x="13338352" y="2190378"/>
            <a:ext cx="3584547" cy="212150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C802C5D-EFBB-9D86-CC3D-2F0BE14289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" r="6113"/>
          <a:stretch/>
        </p:blipFill>
        <p:spPr>
          <a:xfrm>
            <a:off x="13338352" y="4333008"/>
            <a:ext cx="3584547" cy="23280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492CAD-2CEB-E4D2-5C5C-A559D8D0EB9C}"/>
              </a:ext>
            </a:extLst>
          </p:cNvPr>
          <p:cNvSpPr txBox="1"/>
          <p:nvPr/>
        </p:nvSpPr>
        <p:spPr>
          <a:xfrm>
            <a:off x="1368426" y="2260306"/>
            <a:ext cx="11519990" cy="648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Montserrat" panose="00000500000000000000" pitchFamily="2" charset="-52"/>
              </a:rPr>
              <a:t>Постоянный стресс </a:t>
            </a: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оказывает значительное влияние</a:t>
            </a:r>
            <a:b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</a:b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на иммунитет. Когда организм находится в состоянии хронического напряжения, вырабатывается </a:t>
            </a:r>
            <a:r>
              <a:rPr lang="ru-RU" sz="2800" b="1" dirty="0">
                <a:solidFill>
                  <a:srgbClr val="002060"/>
                </a:solidFill>
                <a:latin typeface="Montserrat" panose="00000500000000000000" pitchFamily="2" charset="-52"/>
              </a:rPr>
              <a:t>гормон кортизол</a:t>
            </a: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, который в долгосрочной перспективе подавляет активность иммунных клеток – </a:t>
            </a:r>
            <a:r>
              <a:rPr lang="ru-RU" sz="2800" b="1" dirty="0">
                <a:solidFill>
                  <a:srgbClr val="002060"/>
                </a:solidFill>
                <a:latin typeface="Montserrat" panose="00000500000000000000" pitchFamily="2" charset="-52"/>
              </a:rPr>
              <a:t>лимфоцитов</a:t>
            </a: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. Это делает человека более уязвимым перед инфекциями, такими как ОРВИ, а также может замедлять процесс заживления ран.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Таким образом, управление стрессом через отдых, физическую активность и релаксационные техники является важной частью поддержания здоровья.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A8BBA1A-900B-D43C-39B9-50BFFAADEAAF}"/>
              </a:ext>
            </a:extLst>
          </p:cNvPr>
          <p:cNvSpPr txBox="1">
            <a:spLocks noChangeArrowheads="1"/>
          </p:cNvSpPr>
          <p:nvPr/>
        </p:nvSpPr>
        <p:spPr>
          <a:xfrm>
            <a:off x="1368425" y="822226"/>
            <a:ext cx="15552738" cy="1008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spc="-10" dirty="0">
                <a:solidFill>
                  <a:srgbClr val="002060"/>
                </a:solidFill>
                <a:latin typeface="Montserrat" panose="00000500000000000000" pitchFamily="2" charset="-52"/>
              </a:rPr>
              <a:t>ЗАГОЛОВОК + три КАРТИНКИ</a:t>
            </a:r>
            <a:endParaRPr lang="ru-RU" sz="3200" cap="all" spc="-10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58688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F5A9F-B8A1-05AE-10D5-6477DB848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9E572F-3EBB-4F86-E613-485C214F1BC4}"/>
              </a:ext>
            </a:extLst>
          </p:cNvPr>
          <p:cNvSpPr/>
          <p:nvPr/>
        </p:nvSpPr>
        <p:spPr>
          <a:xfrm>
            <a:off x="0" y="0"/>
            <a:ext cx="18288000" cy="1028541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F5BB1-8916-7A09-58A4-CFB438BE6BCF}"/>
              </a:ext>
            </a:extLst>
          </p:cNvPr>
          <p:cNvSpPr txBox="1">
            <a:spLocks noChangeArrowheads="1"/>
          </p:cNvSpPr>
          <p:nvPr/>
        </p:nvSpPr>
        <p:spPr>
          <a:xfrm>
            <a:off x="1366838" y="7734102"/>
            <a:ext cx="15554325" cy="100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altLang="ru-RU" sz="6600" b="1" dirty="0">
                <a:solidFill>
                  <a:schemeClr val="bg1"/>
                </a:solidFill>
                <a:latin typeface="Montserrat" panose="00000500000000000000" pitchFamily="2" charset="-52"/>
              </a:rPr>
              <a:t>СХЕМЫ</a:t>
            </a:r>
          </a:p>
        </p:txBody>
      </p:sp>
    </p:spTree>
    <p:extLst>
      <p:ext uri="{BB962C8B-B14F-4D97-AF65-F5344CB8AC3E}">
        <p14:creationId xmlns:p14="http://schemas.microsoft.com/office/powerpoint/2010/main" val="1801335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004DD71-7FE8-349C-BE58-BBDB3CD09BC0}"/>
              </a:ext>
            </a:extLst>
          </p:cNvPr>
          <p:cNvGrpSpPr/>
          <p:nvPr/>
        </p:nvGrpSpPr>
        <p:grpSpPr>
          <a:xfrm>
            <a:off x="1835187" y="1974354"/>
            <a:ext cx="14617626" cy="6643262"/>
            <a:chOff x="1583159" y="1830338"/>
            <a:chExt cx="15338005" cy="6970652"/>
          </a:xfrm>
        </p:grpSpPr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3175DE53-FE0B-2B35-38BE-32815EC2AE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600346" y="2622426"/>
              <a:ext cx="1440198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166475A6-DACB-9FB7-AE1D-2D9B1646A9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653" y="4174475"/>
              <a:ext cx="6912693" cy="3672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F4D71"/>
                    </a:outerShdw>
                  </a:effectLst>
                </a14:hiddenEffects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E03BF96-AADE-3F4F-44D2-4C2845A66DFE}"/>
                </a:ext>
              </a:extLst>
            </p:cNvPr>
            <p:cNvSpPr txBox="1"/>
            <p:nvPr/>
          </p:nvSpPr>
          <p:spPr>
            <a:xfrm>
              <a:off x="5471592" y="7846883"/>
              <a:ext cx="914400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2800" dirty="0">
                  <a:solidFill>
                    <a:srgbClr val="002060"/>
                  </a:solidFill>
                  <a:latin typeface="Montserrat" panose="00000500000000000000" pitchFamily="2" charset="-52"/>
                </a:rPr>
                <a:t>Изменение формы аксонов и дендритов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2800" dirty="0">
                  <a:solidFill>
                    <a:srgbClr val="002060"/>
                  </a:solidFill>
                  <a:latin typeface="Montserrat" panose="00000500000000000000" pitchFamily="2" charset="-52"/>
                </a:rPr>
                <a:t>Нарушение аксонного транспорта веществ</a:t>
              </a:r>
            </a:p>
          </p:txBody>
        </p:sp>
        <p:sp>
          <p:nvSpPr>
            <p:cNvPr id="8" name="Скругленный прямоугольник 7">
              <a:extLst>
                <a:ext uri="{FF2B5EF4-FFF2-40B4-BE49-F238E27FC236}">
                  <a16:creationId xmlns:a16="http://schemas.microsoft.com/office/drawing/2014/main" id="{22191F18-EBEC-F270-5412-CBC41B1364E4}"/>
                </a:ext>
              </a:extLst>
            </p:cNvPr>
            <p:cNvSpPr/>
            <p:nvPr/>
          </p:nvSpPr>
          <p:spPr>
            <a:xfrm>
              <a:off x="13785562" y="1830342"/>
              <a:ext cx="3135602" cy="143957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2800" dirty="0">
                  <a:solidFill>
                    <a:srgbClr val="00204F"/>
                  </a:solidFill>
                  <a:latin typeface="Montserrat" panose="00000500000000000000" pitchFamily="2" charset="-52"/>
                </a:rPr>
                <a:t>Таксаны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2800" dirty="0">
                  <a:solidFill>
                    <a:srgbClr val="00204F"/>
                  </a:solidFill>
                  <a:latin typeface="Montserrat" panose="00000500000000000000" pitchFamily="2" charset="-52"/>
                </a:rPr>
                <a:t>Бортезомиб</a:t>
              </a:r>
            </a:p>
          </p:txBody>
        </p:sp>
        <p:sp>
          <p:nvSpPr>
            <p:cNvPr id="9" name="Скругленный прямоугольник 3">
              <a:extLst>
                <a:ext uri="{FF2B5EF4-FFF2-40B4-BE49-F238E27FC236}">
                  <a16:creationId xmlns:a16="http://schemas.microsoft.com/office/drawing/2014/main" id="{1FCCF368-888F-A334-6A80-37720508E140}"/>
                </a:ext>
              </a:extLst>
            </p:cNvPr>
            <p:cNvSpPr/>
            <p:nvPr/>
          </p:nvSpPr>
          <p:spPr>
            <a:xfrm>
              <a:off x="5687653" y="1830916"/>
              <a:ext cx="6912694" cy="14395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dirty="0">
                  <a:solidFill>
                    <a:srgbClr val="00204F"/>
                  </a:solidFill>
                  <a:latin typeface="Montserrat" panose="00000500000000000000" pitchFamily="2" charset="-52"/>
                </a:rPr>
                <a:t>Ингибирование </a:t>
              </a:r>
            </a:p>
            <a:p>
              <a:pPr algn="ctr">
                <a:defRPr/>
              </a:pPr>
              <a:r>
                <a:rPr lang="ru-RU" sz="2800" dirty="0">
                  <a:solidFill>
                    <a:srgbClr val="00204F"/>
                  </a:solidFill>
                  <a:latin typeface="Montserrat" panose="00000500000000000000" pitchFamily="2" charset="-52"/>
                </a:rPr>
                <a:t>или усиление полимеризации белка тубулина</a:t>
              </a:r>
            </a:p>
          </p:txBody>
        </p: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F515788B-4611-7619-3CBA-5A40291475B2}"/>
                </a:ext>
              </a:extLst>
            </p:cNvPr>
            <p:cNvCxnSpPr>
              <a:cxnSpLocks/>
            </p:cNvCxnSpPr>
            <p:nvPr/>
          </p:nvCxnSpPr>
          <p:spPr>
            <a:xfrm>
              <a:off x="4247456" y="2622426"/>
              <a:ext cx="1440197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3B3AAEAB-A496-D58F-AE32-822759DCDB2A}"/>
                </a:ext>
              </a:extLst>
            </p:cNvPr>
            <p:cNvCxnSpPr>
              <a:cxnSpLocks/>
            </p:cNvCxnSpPr>
            <p:nvPr/>
          </p:nvCxnSpPr>
          <p:spPr>
            <a:xfrm>
              <a:off x="9143999" y="3270498"/>
              <a:ext cx="1" cy="864396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Скругленный прямоугольник 5">
              <a:extLst>
                <a:ext uri="{FF2B5EF4-FFF2-40B4-BE49-F238E27FC236}">
                  <a16:creationId xmlns:a16="http://schemas.microsoft.com/office/drawing/2014/main" id="{469B7E3F-018B-BFAD-5BF4-8501F23E705A}"/>
                </a:ext>
              </a:extLst>
            </p:cNvPr>
            <p:cNvSpPr/>
            <p:nvPr/>
          </p:nvSpPr>
          <p:spPr>
            <a:xfrm>
              <a:off x="1583159" y="1830338"/>
              <a:ext cx="2772346" cy="14395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dirty="0">
                  <a:solidFill>
                    <a:srgbClr val="00204F"/>
                  </a:solidFill>
                  <a:latin typeface="Montserrat" panose="00000500000000000000" pitchFamily="2" charset="-52"/>
                </a:rPr>
                <a:t>Винкристин</a:t>
              </a: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7A7F5-00D7-FF02-AC75-E6A10596E962}"/>
              </a:ext>
            </a:extLst>
          </p:cNvPr>
          <p:cNvSpPr txBox="1">
            <a:spLocks noChangeArrowheads="1"/>
          </p:cNvSpPr>
          <p:nvPr/>
        </p:nvSpPr>
        <p:spPr>
          <a:xfrm>
            <a:off x="1368425" y="822226"/>
            <a:ext cx="15696455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>
                <a:solidFill>
                  <a:srgbClr val="002060"/>
                </a:solidFill>
                <a:latin typeface="Montserrat" panose="00000500000000000000" pitchFamily="2" charset="-52"/>
              </a:rPr>
              <a:t>ПРИМЕР СХЕМЫ: Нарушение </a:t>
            </a:r>
            <a:r>
              <a:rPr lang="ru-RU" sz="3200" b="1" cap="all" dirty="0" err="1">
                <a:solidFill>
                  <a:srgbClr val="002060"/>
                </a:solidFill>
                <a:latin typeface="Montserrat" panose="00000500000000000000" pitchFamily="2" charset="-52"/>
              </a:rPr>
              <a:t>аксонного</a:t>
            </a:r>
            <a:r>
              <a:rPr lang="ru-RU" sz="3200" b="1" cap="all" dirty="0">
                <a:solidFill>
                  <a:srgbClr val="002060"/>
                </a:solidFill>
                <a:latin typeface="Montserrat" panose="00000500000000000000" pitchFamily="2" charset="-52"/>
              </a:rPr>
              <a:t> транспорта </a:t>
            </a:r>
          </a:p>
        </p:txBody>
      </p:sp>
    </p:spTree>
    <p:extLst>
      <p:ext uri="{BB962C8B-B14F-4D97-AF65-F5344CB8AC3E}">
        <p14:creationId xmlns:p14="http://schemas.microsoft.com/office/powerpoint/2010/main" val="3728721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CDA0C0A-3CE0-D322-ED66-33DF50CFC39A}"/>
              </a:ext>
            </a:extLst>
          </p:cNvPr>
          <p:cNvSpPr txBox="1">
            <a:spLocks noChangeArrowheads="1"/>
          </p:cNvSpPr>
          <p:nvPr/>
        </p:nvSpPr>
        <p:spPr>
          <a:xfrm>
            <a:off x="1368425" y="822226"/>
            <a:ext cx="12456095" cy="1432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>
                <a:solidFill>
                  <a:srgbClr val="002060"/>
                </a:solidFill>
                <a:latin typeface="Montserrat" panose="00000500000000000000" pitchFamily="2" charset="-52"/>
              </a:rPr>
              <a:t>ЗАГОЛОВОК + ОДНА КАРТИНКА </a:t>
            </a:r>
          </a:p>
          <a:p>
            <a:r>
              <a:rPr lang="ru-RU" sz="3200" b="1" cap="all" dirty="0">
                <a:solidFill>
                  <a:srgbClr val="002060"/>
                </a:solidFill>
                <a:latin typeface="Montserrat" panose="00000500000000000000" pitchFamily="2" charset="-52"/>
              </a:rPr>
              <a:t>(Делайте большой – так лучше видно </a:t>
            </a:r>
            <a:r>
              <a:rPr lang="ru-RU" sz="3200" b="1" cap="all" dirty="0">
                <a:solidFill>
                  <a:srgbClr val="002060"/>
                </a:solidFill>
                <a:latin typeface="Montserrat" panose="00000500000000000000" pitchFamily="2" charset="-52"/>
                <a:sym typeface="Wingdings" panose="05000000000000000000" pitchFamily="2" charset="2"/>
              </a:rPr>
              <a:t></a:t>
            </a:r>
            <a:r>
              <a:rPr lang="ru-RU" sz="3200" b="1" cap="all" dirty="0">
                <a:solidFill>
                  <a:srgbClr val="002060"/>
                </a:solidFill>
                <a:latin typeface="Montserrat" panose="00000500000000000000" pitchFamily="2" charset="-52"/>
              </a:rPr>
              <a:t>)</a:t>
            </a:r>
            <a:endParaRPr lang="ru-RU" sz="3200" cap="all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8609707A-FDF2-2B64-3B30-0A0DBBF5D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8044" y="2254717"/>
            <a:ext cx="12211911" cy="64876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580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>
            <a:extLst>
              <a:ext uri="{FF2B5EF4-FFF2-40B4-BE49-F238E27FC236}">
                <a16:creationId xmlns:a16="http://schemas.microsoft.com/office/drawing/2014/main" id="{A0B8F7D8-48BA-7120-C6E3-53AEDB0D09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66838" y="822325"/>
            <a:ext cx="11218863" cy="1008063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Montserrat" panose="00000500000000000000" pitchFamily="2" charset="-52"/>
              </a:rPr>
              <a:t>ПРИМЕР ОФОРМЛЕНИЯ СХЕМЫ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6B3086-7015-4E5C-1998-44F8F309D097}"/>
              </a:ext>
            </a:extLst>
          </p:cNvPr>
          <p:cNvSpPr txBox="1"/>
          <p:nvPr/>
        </p:nvSpPr>
        <p:spPr>
          <a:xfrm>
            <a:off x="1368425" y="1649483"/>
            <a:ext cx="8423647" cy="66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Montserrat" panose="00000500000000000000" pitchFamily="2" charset="-52"/>
              </a:rPr>
              <a:t>Classification: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88802D-8D71-F942-F852-BB838E9A6F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5700" y="7368671"/>
            <a:ext cx="1493240" cy="1760148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2EEEC14-F573-00E6-E500-C3A7F00C69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6760382"/>
              </p:ext>
            </p:extLst>
          </p:nvPr>
        </p:nvGraphicFramePr>
        <p:xfrm>
          <a:off x="1446429" y="3112974"/>
          <a:ext cx="7388081" cy="343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5727A1CB-6573-CEA6-8982-B60B596998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750625"/>
              </p:ext>
            </p:extLst>
          </p:nvPr>
        </p:nvGraphicFramePr>
        <p:xfrm>
          <a:off x="9175885" y="3625969"/>
          <a:ext cx="8177027" cy="5156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0C2652-353C-9E39-7055-47FB6D139CBF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732" y="7619792"/>
            <a:ext cx="1860177" cy="12197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B8BF1D-0D42-382D-8FCB-3E3DA6675E9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5241" y="3471265"/>
            <a:ext cx="2143125" cy="26789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EDECBF-FB47-F233-71A7-F72E9ECD6E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5771" y="3744427"/>
            <a:ext cx="2143125" cy="21431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EF0062-4ED5-4EE8-85F2-8DA77EC63195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2690" y="7483219"/>
            <a:ext cx="344228" cy="13563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E4A8D8-C297-0C6C-5436-AF70F25B4988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125" y="5960467"/>
            <a:ext cx="2143124" cy="321468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E40102-2E03-7720-2E61-313E822DA070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068" y="5923104"/>
            <a:ext cx="2143124" cy="32146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463B357-ACF0-7C36-25CD-BB64C96ADE7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467" y="2360067"/>
            <a:ext cx="2288131" cy="228813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4AD88EC-561F-B828-6568-AC5A869C9A4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124" y="250408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90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>
            <a:extLst>
              <a:ext uri="{FF2B5EF4-FFF2-40B4-BE49-F238E27FC236}">
                <a16:creationId xmlns:a16="http://schemas.microsoft.com/office/drawing/2014/main" id="{A0B8F7D8-48BA-7120-C6E3-53AEDB0D09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91576" y="822325"/>
            <a:ext cx="11218863" cy="1008063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Montserrat" panose="00000500000000000000" pitchFamily="2" charset="-52"/>
              </a:rPr>
              <a:t>ПРИМЕР ОФОРМЛЕНИЯ СХЕМЫ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72C0E79-C42F-DEDD-2FF3-64B2B22E72A6}"/>
              </a:ext>
            </a:extLst>
          </p:cNvPr>
          <p:cNvGrpSpPr/>
          <p:nvPr/>
        </p:nvGrpSpPr>
        <p:grpSpPr>
          <a:xfrm>
            <a:off x="1417705" y="2499796"/>
            <a:ext cx="15497944" cy="5955274"/>
            <a:chOff x="1417705" y="2499796"/>
            <a:chExt cx="15497944" cy="5955274"/>
          </a:xfrm>
        </p:grpSpPr>
        <p:sp>
          <p:nvSpPr>
            <p:cNvPr id="3" name="Полилиния: фигура 2">
              <a:extLst>
                <a:ext uri="{FF2B5EF4-FFF2-40B4-BE49-F238E27FC236}">
                  <a16:creationId xmlns:a16="http://schemas.microsoft.com/office/drawing/2014/main" id="{A4A64A10-4443-72DE-DECD-56BE13D3F682}"/>
                </a:ext>
              </a:extLst>
            </p:cNvPr>
            <p:cNvSpPr/>
            <p:nvPr/>
          </p:nvSpPr>
          <p:spPr>
            <a:xfrm>
              <a:off x="9166678" y="3542231"/>
              <a:ext cx="218911" cy="15967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96702"/>
                  </a:lnTo>
                  <a:lnTo>
                    <a:pt x="218911" y="1596702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C9F51D82-9747-147A-CD40-6639107EE6C2}"/>
                </a:ext>
              </a:extLst>
            </p:cNvPr>
            <p:cNvSpPr/>
            <p:nvPr/>
          </p:nvSpPr>
          <p:spPr>
            <a:xfrm>
              <a:off x="8947766" y="3542231"/>
              <a:ext cx="218911" cy="15967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18911" y="0"/>
                  </a:moveTo>
                  <a:lnTo>
                    <a:pt x="218911" y="1596702"/>
                  </a:lnTo>
                  <a:lnTo>
                    <a:pt x="0" y="1596702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0CC9F630-F2B6-8867-8E3A-EBB162235860}"/>
                </a:ext>
              </a:extLst>
            </p:cNvPr>
            <p:cNvSpPr/>
            <p:nvPr/>
          </p:nvSpPr>
          <p:spPr>
            <a:xfrm>
              <a:off x="9166678" y="3542231"/>
              <a:ext cx="5776445" cy="312799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909081"/>
                  </a:lnTo>
                  <a:lnTo>
                    <a:pt x="5776445" y="2909081"/>
                  </a:lnTo>
                  <a:lnTo>
                    <a:pt x="5776445" y="3127993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9F8CF03C-8C3A-1ADB-363F-36F456B91879}"/>
                </a:ext>
              </a:extLst>
            </p:cNvPr>
            <p:cNvSpPr/>
            <p:nvPr/>
          </p:nvSpPr>
          <p:spPr>
            <a:xfrm>
              <a:off x="9166678" y="3542231"/>
              <a:ext cx="1659525" cy="312799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909081"/>
                  </a:lnTo>
                  <a:lnTo>
                    <a:pt x="1659525" y="2909081"/>
                  </a:lnTo>
                  <a:lnTo>
                    <a:pt x="1659525" y="3127993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5A75F0DB-F17A-5A32-B432-CF337F60C759}"/>
                </a:ext>
              </a:extLst>
            </p:cNvPr>
            <p:cNvSpPr/>
            <p:nvPr/>
          </p:nvSpPr>
          <p:spPr>
            <a:xfrm>
              <a:off x="6975239" y="3542231"/>
              <a:ext cx="2191438" cy="312799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191438" y="0"/>
                  </a:moveTo>
                  <a:lnTo>
                    <a:pt x="2191438" y="2909081"/>
                  </a:lnTo>
                  <a:lnTo>
                    <a:pt x="0" y="2909081"/>
                  </a:lnTo>
                  <a:lnTo>
                    <a:pt x="0" y="3127993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793FC941-CF70-29D6-3617-3CD2EDC73711}"/>
                </a:ext>
              </a:extLst>
            </p:cNvPr>
            <p:cNvSpPr/>
            <p:nvPr/>
          </p:nvSpPr>
          <p:spPr>
            <a:xfrm>
              <a:off x="3124276" y="3542231"/>
              <a:ext cx="6042401" cy="312799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6042401" y="0"/>
                  </a:moveTo>
                  <a:lnTo>
                    <a:pt x="6042401" y="2909081"/>
                  </a:lnTo>
                  <a:lnTo>
                    <a:pt x="0" y="2909081"/>
                  </a:lnTo>
                  <a:lnTo>
                    <a:pt x="0" y="3127993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D87205B5-A23E-7587-A027-B748F820A9F7}"/>
                </a:ext>
              </a:extLst>
            </p:cNvPr>
            <p:cNvSpPr/>
            <p:nvPr/>
          </p:nvSpPr>
          <p:spPr>
            <a:xfrm>
              <a:off x="7764269" y="2499796"/>
              <a:ext cx="2804817" cy="1042435"/>
            </a:xfrm>
            <a:custGeom>
              <a:avLst/>
              <a:gdLst>
                <a:gd name="connsiteX0" fmla="*/ 0 w 2804817"/>
                <a:gd name="connsiteY0" fmla="*/ 0 h 1042435"/>
                <a:gd name="connsiteX1" fmla="*/ 2804817 w 2804817"/>
                <a:gd name="connsiteY1" fmla="*/ 0 h 1042435"/>
                <a:gd name="connsiteX2" fmla="*/ 2804817 w 2804817"/>
                <a:gd name="connsiteY2" fmla="*/ 1042435 h 1042435"/>
                <a:gd name="connsiteX3" fmla="*/ 0 w 2804817"/>
                <a:gd name="connsiteY3" fmla="*/ 1042435 h 1042435"/>
                <a:gd name="connsiteX4" fmla="*/ 0 w 2804817"/>
                <a:gd name="connsiteY4" fmla="*/ 0 h 104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817" h="1042435">
                  <a:moveTo>
                    <a:pt x="0" y="0"/>
                  </a:moveTo>
                  <a:lnTo>
                    <a:pt x="2804817" y="0"/>
                  </a:lnTo>
                  <a:lnTo>
                    <a:pt x="2804817" y="1042435"/>
                  </a:lnTo>
                  <a:lnTo>
                    <a:pt x="0" y="10424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800" kern="1200" dirty="0">
                <a:latin typeface="Raleway" panose="020B0503030101060003" pitchFamily="34" charset="-52"/>
                <a:cs typeface="Times New Roman" panose="02020603050405020304" pitchFamily="18" charset="0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C33F8CFB-023C-EEBE-9856-3D191DBF7D6D}"/>
                </a:ext>
              </a:extLst>
            </p:cNvPr>
            <p:cNvSpPr/>
            <p:nvPr/>
          </p:nvSpPr>
          <p:spPr>
            <a:xfrm>
              <a:off x="1417705" y="6670224"/>
              <a:ext cx="3413140" cy="1784846"/>
            </a:xfrm>
            <a:custGeom>
              <a:avLst/>
              <a:gdLst>
                <a:gd name="connsiteX0" fmla="*/ 0 w 3413140"/>
                <a:gd name="connsiteY0" fmla="*/ 297480 h 1784846"/>
                <a:gd name="connsiteX1" fmla="*/ 297480 w 3413140"/>
                <a:gd name="connsiteY1" fmla="*/ 0 h 1784846"/>
                <a:gd name="connsiteX2" fmla="*/ 3115660 w 3413140"/>
                <a:gd name="connsiteY2" fmla="*/ 0 h 1784846"/>
                <a:gd name="connsiteX3" fmla="*/ 3413140 w 3413140"/>
                <a:gd name="connsiteY3" fmla="*/ 297480 h 1784846"/>
                <a:gd name="connsiteX4" fmla="*/ 3413140 w 3413140"/>
                <a:gd name="connsiteY4" fmla="*/ 1487366 h 1784846"/>
                <a:gd name="connsiteX5" fmla="*/ 3115660 w 3413140"/>
                <a:gd name="connsiteY5" fmla="*/ 1784846 h 1784846"/>
                <a:gd name="connsiteX6" fmla="*/ 297480 w 3413140"/>
                <a:gd name="connsiteY6" fmla="*/ 1784846 h 1784846"/>
                <a:gd name="connsiteX7" fmla="*/ 0 w 3413140"/>
                <a:gd name="connsiteY7" fmla="*/ 1487366 h 1784846"/>
                <a:gd name="connsiteX8" fmla="*/ 0 w 3413140"/>
                <a:gd name="connsiteY8" fmla="*/ 297480 h 178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3140" h="1784846">
                  <a:moveTo>
                    <a:pt x="0" y="297480"/>
                  </a:moveTo>
                  <a:cubicBezTo>
                    <a:pt x="0" y="133186"/>
                    <a:pt x="133186" y="0"/>
                    <a:pt x="297480" y="0"/>
                  </a:cubicBezTo>
                  <a:lnTo>
                    <a:pt x="3115660" y="0"/>
                  </a:lnTo>
                  <a:cubicBezTo>
                    <a:pt x="3279954" y="0"/>
                    <a:pt x="3413140" y="133186"/>
                    <a:pt x="3413140" y="297480"/>
                  </a:cubicBezTo>
                  <a:lnTo>
                    <a:pt x="3413140" y="1487366"/>
                  </a:lnTo>
                  <a:cubicBezTo>
                    <a:pt x="3413140" y="1651660"/>
                    <a:pt x="3279954" y="1784846"/>
                    <a:pt x="3115660" y="1784846"/>
                  </a:cubicBezTo>
                  <a:lnTo>
                    <a:pt x="297480" y="1784846"/>
                  </a:lnTo>
                  <a:cubicBezTo>
                    <a:pt x="133186" y="1784846"/>
                    <a:pt x="0" y="1651660"/>
                    <a:pt x="0" y="1487366"/>
                  </a:cubicBezTo>
                  <a:lnTo>
                    <a:pt x="0" y="29748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909" tIns="104909" rIns="104909" bIns="104909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altLang="ru-RU" sz="2800" kern="1200" dirty="0">
                  <a:solidFill>
                    <a:srgbClr val="002060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rPr>
                <a:t>3. </a:t>
              </a:r>
              <a:r>
                <a:rPr lang="en-US" altLang="ru-RU" sz="2800" kern="1200" dirty="0">
                  <a:solidFill>
                    <a:srgbClr val="002060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rPr>
                <a:t>Tastes good</a:t>
              </a:r>
              <a:endParaRPr 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376AA87E-14D3-60F6-3FD5-DF62E7E6093F}"/>
                </a:ext>
              </a:extLst>
            </p:cNvPr>
            <p:cNvSpPr/>
            <p:nvPr/>
          </p:nvSpPr>
          <p:spPr>
            <a:xfrm>
              <a:off x="5268669" y="6670224"/>
              <a:ext cx="3413140" cy="1784846"/>
            </a:xfrm>
            <a:custGeom>
              <a:avLst/>
              <a:gdLst>
                <a:gd name="connsiteX0" fmla="*/ 0 w 3413140"/>
                <a:gd name="connsiteY0" fmla="*/ 297480 h 1784846"/>
                <a:gd name="connsiteX1" fmla="*/ 297480 w 3413140"/>
                <a:gd name="connsiteY1" fmla="*/ 0 h 1784846"/>
                <a:gd name="connsiteX2" fmla="*/ 3115660 w 3413140"/>
                <a:gd name="connsiteY2" fmla="*/ 0 h 1784846"/>
                <a:gd name="connsiteX3" fmla="*/ 3413140 w 3413140"/>
                <a:gd name="connsiteY3" fmla="*/ 297480 h 1784846"/>
                <a:gd name="connsiteX4" fmla="*/ 3413140 w 3413140"/>
                <a:gd name="connsiteY4" fmla="*/ 1487366 h 1784846"/>
                <a:gd name="connsiteX5" fmla="*/ 3115660 w 3413140"/>
                <a:gd name="connsiteY5" fmla="*/ 1784846 h 1784846"/>
                <a:gd name="connsiteX6" fmla="*/ 297480 w 3413140"/>
                <a:gd name="connsiteY6" fmla="*/ 1784846 h 1784846"/>
                <a:gd name="connsiteX7" fmla="*/ 0 w 3413140"/>
                <a:gd name="connsiteY7" fmla="*/ 1487366 h 1784846"/>
                <a:gd name="connsiteX8" fmla="*/ 0 w 3413140"/>
                <a:gd name="connsiteY8" fmla="*/ 297480 h 178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3140" h="1784846">
                  <a:moveTo>
                    <a:pt x="0" y="297480"/>
                  </a:moveTo>
                  <a:cubicBezTo>
                    <a:pt x="0" y="133186"/>
                    <a:pt x="133186" y="0"/>
                    <a:pt x="297480" y="0"/>
                  </a:cubicBezTo>
                  <a:lnTo>
                    <a:pt x="3115660" y="0"/>
                  </a:lnTo>
                  <a:cubicBezTo>
                    <a:pt x="3279954" y="0"/>
                    <a:pt x="3413140" y="133186"/>
                    <a:pt x="3413140" y="297480"/>
                  </a:cubicBezTo>
                  <a:lnTo>
                    <a:pt x="3413140" y="1487366"/>
                  </a:lnTo>
                  <a:cubicBezTo>
                    <a:pt x="3413140" y="1651660"/>
                    <a:pt x="3279954" y="1784846"/>
                    <a:pt x="3115660" y="1784846"/>
                  </a:cubicBezTo>
                  <a:lnTo>
                    <a:pt x="297480" y="1784846"/>
                  </a:lnTo>
                  <a:cubicBezTo>
                    <a:pt x="133186" y="1784846"/>
                    <a:pt x="0" y="1651660"/>
                    <a:pt x="0" y="1487366"/>
                  </a:cubicBezTo>
                  <a:lnTo>
                    <a:pt x="0" y="29748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909" tIns="104909" rIns="104909" bIns="104909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altLang="ru-RU" sz="2800" kern="1200" dirty="0">
                  <a:solidFill>
                    <a:srgbClr val="002060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rPr>
                <a:t>4. </a:t>
              </a:r>
              <a:r>
                <a:rPr lang="en-US" altLang="ru-RU" sz="2800" kern="1200" dirty="0">
                  <a:solidFill>
                    <a:srgbClr val="002060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rPr>
                <a:t>Absence of locally irritating and allergenic effect</a:t>
              </a:r>
              <a:endParaRPr 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93C5DB78-5D05-C1FF-E6BB-F5DBF81F57F9}"/>
                </a:ext>
              </a:extLst>
            </p:cNvPr>
            <p:cNvSpPr/>
            <p:nvPr/>
          </p:nvSpPr>
          <p:spPr>
            <a:xfrm>
              <a:off x="9119632" y="6670224"/>
              <a:ext cx="3413140" cy="1784846"/>
            </a:xfrm>
            <a:custGeom>
              <a:avLst/>
              <a:gdLst>
                <a:gd name="connsiteX0" fmla="*/ 0 w 3413140"/>
                <a:gd name="connsiteY0" fmla="*/ 297480 h 1784846"/>
                <a:gd name="connsiteX1" fmla="*/ 297480 w 3413140"/>
                <a:gd name="connsiteY1" fmla="*/ 0 h 1784846"/>
                <a:gd name="connsiteX2" fmla="*/ 3115660 w 3413140"/>
                <a:gd name="connsiteY2" fmla="*/ 0 h 1784846"/>
                <a:gd name="connsiteX3" fmla="*/ 3413140 w 3413140"/>
                <a:gd name="connsiteY3" fmla="*/ 297480 h 1784846"/>
                <a:gd name="connsiteX4" fmla="*/ 3413140 w 3413140"/>
                <a:gd name="connsiteY4" fmla="*/ 1487366 h 1784846"/>
                <a:gd name="connsiteX5" fmla="*/ 3115660 w 3413140"/>
                <a:gd name="connsiteY5" fmla="*/ 1784846 h 1784846"/>
                <a:gd name="connsiteX6" fmla="*/ 297480 w 3413140"/>
                <a:gd name="connsiteY6" fmla="*/ 1784846 h 1784846"/>
                <a:gd name="connsiteX7" fmla="*/ 0 w 3413140"/>
                <a:gd name="connsiteY7" fmla="*/ 1487366 h 1784846"/>
                <a:gd name="connsiteX8" fmla="*/ 0 w 3413140"/>
                <a:gd name="connsiteY8" fmla="*/ 297480 h 178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3140" h="1784846">
                  <a:moveTo>
                    <a:pt x="0" y="297480"/>
                  </a:moveTo>
                  <a:cubicBezTo>
                    <a:pt x="0" y="133186"/>
                    <a:pt x="133186" y="0"/>
                    <a:pt x="297480" y="0"/>
                  </a:cubicBezTo>
                  <a:lnTo>
                    <a:pt x="3115660" y="0"/>
                  </a:lnTo>
                  <a:cubicBezTo>
                    <a:pt x="3279954" y="0"/>
                    <a:pt x="3413140" y="133186"/>
                    <a:pt x="3413140" y="297480"/>
                  </a:cubicBezTo>
                  <a:lnTo>
                    <a:pt x="3413140" y="1487366"/>
                  </a:lnTo>
                  <a:cubicBezTo>
                    <a:pt x="3413140" y="1651660"/>
                    <a:pt x="3279954" y="1784846"/>
                    <a:pt x="3115660" y="1784846"/>
                  </a:cubicBezTo>
                  <a:lnTo>
                    <a:pt x="297480" y="1784846"/>
                  </a:lnTo>
                  <a:cubicBezTo>
                    <a:pt x="133186" y="1784846"/>
                    <a:pt x="0" y="1651660"/>
                    <a:pt x="0" y="1487366"/>
                  </a:cubicBezTo>
                  <a:lnTo>
                    <a:pt x="0" y="29748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909" tIns="104909" rIns="104909" bIns="104909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altLang="ru-RU" sz="2800" kern="1200" dirty="0">
                  <a:solidFill>
                    <a:srgbClr val="002060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rPr>
                <a:t>5. </a:t>
              </a:r>
              <a:r>
                <a:rPr lang="en-US" altLang="ru-RU" sz="2800" kern="1200" dirty="0">
                  <a:solidFill>
                    <a:srgbClr val="002060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rPr>
                <a:t>Composition stability</a:t>
              </a:r>
              <a:endParaRPr 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EF5B3B09-21BD-500B-52F1-45ECD0461F4D}"/>
                </a:ext>
              </a:extLst>
            </p:cNvPr>
            <p:cNvSpPr/>
            <p:nvPr/>
          </p:nvSpPr>
          <p:spPr>
            <a:xfrm>
              <a:off x="12970596" y="6670224"/>
              <a:ext cx="3945053" cy="1784846"/>
            </a:xfrm>
            <a:custGeom>
              <a:avLst/>
              <a:gdLst>
                <a:gd name="connsiteX0" fmla="*/ 0 w 3945053"/>
                <a:gd name="connsiteY0" fmla="*/ 297480 h 1784846"/>
                <a:gd name="connsiteX1" fmla="*/ 297480 w 3945053"/>
                <a:gd name="connsiteY1" fmla="*/ 0 h 1784846"/>
                <a:gd name="connsiteX2" fmla="*/ 3647573 w 3945053"/>
                <a:gd name="connsiteY2" fmla="*/ 0 h 1784846"/>
                <a:gd name="connsiteX3" fmla="*/ 3945053 w 3945053"/>
                <a:gd name="connsiteY3" fmla="*/ 297480 h 1784846"/>
                <a:gd name="connsiteX4" fmla="*/ 3945053 w 3945053"/>
                <a:gd name="connsiteY4" fmla="*/ 1487366 h 1784846"/>
                <a:gd name="connsiteX5" fmla="*/ 3647573 w 3945053"/>
                <a:gd name="connsiteY5" fmla="*/ 1784846 h 1784846"/>
                <a:gd name="connsiteX6" fmla="*/ 297480 w 3945053"/>
                <a:gd name="connsiteY6" fmla="*/ 1784846 h 1784846"/>
                <a:gd name="connsiteX7" fmla="*/ 0 w 3945053"/>
                <a:gd name="connsiteY7" fmla="*/ 1487366 h 1784846"/>
                <a:gd name="connsiteX8" fmla="*/ 0 w 3945053"/>
                <a:gd name="connsiteY8" fmla="*/ 297480 h 178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5053" h="1784846">
                  <a:moveTo>
                    <a:pt x="0" y="297480"/>
                  </a:moveTo>
                  <a:cubicBezTo>
                    <a:pt x="0" y="133186"/>
                    <a:pt x="133186" y="0"/>
                    <a:pt x="297480" y="0"/>
                  </a:cubicBezTo>
                  <a:lnTo>
                    <a:pt x="3647573" y="0"/>
                  </a:lnTo>
                  <a:cubicBezTo>
                    <a:pt x="3811867" y="0"/>
                    <a:pt x="3945053" y="133186"/>
                    <a:pt x="3945053" y="297480"/>
                  </a:cubicBezTo>
                  <a:lnTo>
                    <a:pt x="3945053" y="1487366"/>
                  </a:lnTo>
                  <a:cubicBezTo>
                    <a:pt x="3945053" y="1651660"/>
                    <a:pt x="3811867" y="1784846"/>
                    <a:pt x="3647573" y="1784846"/>
                  </a:cubicBezTo>
                  <a:lnTo>
                    <a:pt x="297480" y="1784846"/>
                  </a:lnTo>
                  <a:cubicBezTo>
                    <a:pt x="133186" y="1784846"/>
                    <a:pt x="0" y="1651660"/>
                    <a:pt x="0" y="1487366"/>
                  </a:cubicBezTo>
                  <a:lnTo>
                    <a:pt x="0" y="29748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909" tIns="104909" rIns="104909" bIns="104909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altLang="ru-RU" sz="2800" kern="1200" dirty="0">
                  <a:solidFill>
                    <a:srgbClr val="002060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rPr>
                <a:t>6. </a:t>
              </a:r>
              <a:r>
                <a:rPr lang="en-US" altLang="ru-RU" sz="2800" kern="1200" dirty="0">
                  <a:solidFill>
                    <a:srgbClr val="002060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rPr>
                <a:t>Lack of conditions for the growth and reproduction of microorganisms</a:t>
              </a:r>
              <a:endParaRPr 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042C9B1A-7EC5-CD0A-B556-7A6581A9985A}"/>
                </a:ext>
              </a:extLst>
            </p:cNvPr>
            <p:cNvSpPr/>
            <p:nvPr/>
          </p:nvSpPr>
          <p:spPr>
            <a:xfrm>
              <a:off x="3207410" y="4246510"/>
              <a:ext cx="5740356" cy="1784846"/>
            </a:xfrm>
            <a:custGeom>
              <a:avLst/>
              <a:gdLst>
                <a:gd name="connsiteX0" fmla="*/ 0 w 5740356"/>
                <a:gd name="connsiteY0" fmla="*/ 297480 h 1784846"/>
                <a:gd name="connsiteX1" fmla="*/ 297480 w 5740356"/>
                <a:gd name="connsiteY1" fmla="*/ 0 h 1784846"/>
                <a:gd name="connsiteX2" fmla="*/ 5442876 w 5740356"/>
                <a:gd name="connsiteY2" fmla="*/ 0 h 1784846"/>
                <a:gd name="connsiteX3" fmla="*/ 5740356 w 5740356"/>
                <a:gd name="connsiteY3" fmla="*/ 297480 h 1784846"/>
                <a:gd name="connsiteX4" fmla="*/ 5740356 w 5740356"/>
                <a:gd name="connsiteY4" fmla="*/ 1487366 h 1784846"/>
                <a:gd name="connsiteX5" fmla="*/ 5442876 w 5740356"/>
                <a:gd name="connsiteY5" fmla="*/ 1784846 h 1784846"/>
                <a:gd name="connsiteX6" fmla="*/ 297480 w 5740356"/>
                <a:gd name="connsiteY6" fmla="*/ 1784846 h 1784846"/>
                <a:gd name="connsiteX7" fmla="*/ 0 w 5740356"/>
                <a:gd name="connsiteY7" fmla="*/ 1487366 h 1784846"/>
                <a:gd name="connsiteX8" fmla="*/ 0 w 5740356"/>
                <a:gd name="connsiteY8" fmla="*/ 297480 h 178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40356" h="1784846">
                  <a:moveTo>
                    <a:pt x="0" y="297480"/>
                  </a:moveTo>
                  <a:cubicBezTo>
                    <a:pt x="0" y="133186"/>
                    <a:pt x="133186" y="0"/>
                    <a:pt x="297480" y="0"/>
                  </a:cubicBezTo>
                  <a:lnTo>
                    <a:pt x="5442876" y="0"/>
                  </a:lnTo>
                  <a:cubicBezTo>
                    <a:pt x="5607170" y="0"/>
                    <a:pt x="5740356" y="133186"/>
                    <a:pt x="5740356" y="297480"/>
                  </a:cubicBezTo>
                  <a:lnTo>
                    <a:pt x="5740356" y="1487366"/>
                  </a:lnTo>
                  <a:cubicBezTo>
                    <a:pt x="5740356" y="1651660"/>
                    <a:pt x="5607170" y="1784846"/>
                    <a:pt x="5442876" y="1784846"/>
                  </a:cubicBezTo>
                  <a:lnTo>
                    <a:pt x="297480" y="1784846"/>
                  </a:lnTo>
                  <a:cubicBezTo>
                    <a:pt x="133186" y="1784846"/>
                    <a:pt x="0" y="1651660"/>
                    <a:pt x="0" y="1487366"/>
                  </a:cubicBezTo>
                  <a:lnTo>
                    <a:pt x="0" y="29748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909" tIns="104909" rIns="104909" bIns="104909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ru-RU" sz="2800" kern="1200" dirty="0">
                  <a:solidFill>
                    <a:srgbClr val="002060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rPr>
                <a:t>1</a:t>
              </a:r>
              <a:r>
                <a:rPr lang="ru-RU" altLang="ru-RU" sz="2800" kern="1200" dirty="0">
                  <a:solidFill>
                    <a:srgbClr val="002060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rPr>
                <a:t>. </a:t>
              </a:r>
              <a:r>
                <a:rPr lang="en-US" altLang="ru-RU" sz="2800" kern="1200" dirty="0">
                  <a:solidFill>
                    <a:srgbClr val="002060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rPr>
                <a:t>High cleaning properties against non-mineralized plaque and food debris</a:t>
              </a:r>
              <a:endParaRPr 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A44A7CA5-C444-7B52-A0BF-2EFA644DE68E}"/>
                </a:ext>
              </a:extLst>
            </p:cNvPr>
            <p:cNvSpPr/>
            <p:nvPr/>
          </p:nvSpPr>
          <p:spPr>
            <a:xfrm>
              <a:off x="9385589" y="4246510"/>
              <a:ext cx="5654772" cy="1784846"/>
            </a:xfrm>
            <a:custGeom>
              <a:avLst/>
              <a:gdLst>
                <a:gd name="connsiteX0" fmla="*/ 0 w 5654772"/>
                <a:gd name="connsiteY0" fmla="*/ 297480 h 1784846"/>
                <a:gd name="connsiteX1" fmla="*/ 297480 w 5654772"/>
                <a:gd name="connsiteY1" fmla="*/ 0 h 1784846"/>
                <a:gd name="connsiteX2" fmla="*/ 5357292 w 5654772"/>
                <a:gd name="connsiteY2" fmla="*/ 0 h 1784846"/>
                <a:gd name="connsiteX3" fmla="*/ 5654772 w 5654772"/>
                <a:gd name="connsiteY3" fmla="*/ 297480 h 1784846"/>
                <a:gd name="connsiteX4" fmla="*/ 5654772 w 5654772"/>
                <a:gd name="connsiteY4" fmla="*/ 1487366 h 1784846"/>
                <a:gd name="connsiteX5" fmla="*/ 5357292 w 5654772"/>
                <a:gd name="connsiteY5" fmla="*/ 1784846 h 1784846"/>
                <a:gd name="connsiteX6" fmla="*/ 297480 w 5654772"/>
                <a:gd name="connsiteY6" fmla="*/ 1784846 h 1784846"/>
                <a:gd name="connsiteX7" fmla="*/ 0 w 5654772"/>
                <a:gd name="connsiteY7" fmla="*/ 1487366 h 1784846"/>
                <a:gd name="connsiteX8" fmla="*/ 0 w 5654772"/>
                <a:gd name="connsiteY8" fmla="*/ 297480 h 178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4772" h="1784846">
                  <a:moveTo>
                    <a:pt x="0" y="297480"/>
                  </a:moveTo>
                  <a:cubicBezTo>
                    <a:pt x="0" y="133186"/>
                    <a:pt x="133186" y="0"/>
                    <a:pt x="297480" y="0"/>
                  </a:cubicBezTo>
                  <a:lnTo>
                    <a:pt x="5357292" y="0"/>
                  </a:lnTo>
                  <a:cubicBezTo>
                    <a:pt x="5521586" y="0"/>
                    <a:pt x="5654772" y="133186"/>
                    <a:pt x="5654772" y="297480"/>
                  </a:cubicBezTo>
                  <a:lnTo>
                    <a:pt x="5654772" y="1487366"/>
                  </a:lnTo>
                  <a:cubicBezTo>
                    <a:pt x="5654772" y="1651660"/>
                    <a:pt x="5521586" y="1784846"/>
                    <a:pt x="5357292" y="1784846"/>
                  </a:cubicBezTo>
                  <a:lnTo>
                    <a:pt x="297480" y="1784846"/>
                  </a:lnTo>
                  <a:cubicBezTo>
                    <a:pt x="133186" y="1784846"/>
                    <a:pt x="0" y="1651660"/>
                    <a:pt x="0" y="1487366"/>
                  </a:cubicBezTo>
                  <a:lnTo>
                    <a:pt x="0" y="29748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909" tIns="104909" rIns="104909" bIns="104909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altLang="ru-RU" sz="2800" kern="1200" dirty="0">
                  <a:solidFill>
                    <a:srgbClr val="002060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rPr>
                <a:t>2. </a:t>
              </a:r>
              <a:r>
                <a:rPr lang="en-US" altLang="ru-RU" sz="2800" kern="1200" dirty="0">
                  <a:solidFill>
                    <a:srgbClr val="002060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rPr>
                <a:t>Good deodorizing and refreshing properties</a:t>
              </a:r>
              <a:endParaRPr lang="ru-RU" alt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2" descr="F:\Славянка\3D\JPEG\active.jpg">
            <a:extLst>
              <a:ext uri="{FF2B5EF4-FFF2-40B4-BE49-F238E27FC236}">
                <a16:creationId xmlns:a16="http://schemas.microsoft.com/office/drawing/2014/main" id="{4DB4DC33-6CF4-2A1E-A477-A58D117CC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13996" y="1936184"/>
            <a:ext cx="4505363" cy="1785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0338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794F186C-873F-EED7-9AD2-9285D8E8CBFD}"/>
              </a:ext>
            </a:extLst>
          </p:cNvPr>
          <p:cNvSpPr/>
          <p:nvPr/>
        </p:nvSpPr>
        <p:spPr>
          <a:xfrm>
            <a:off x="3485223" y="4205077"/>
            <a:ext cx="11028208" cy="2710409"/>
          </a:xfrm>
          <a:custGeom>
            <a:avLst/>
            <a:gdLst>
              <a:gd name="connsiteX0" fmla="*/ 0 w 11344760"/>
              <a:gd name="connsiteY0" fmla="*/ 246178 h 2710409"/>
              <a:gd name="connsiteX1" fmla="*/ 1131377 w 11344760"/>
              <a:gd name="connsiteY1" fmla="*/ 2632917 h 2710409"/>
              <a:gd name="connsiteX2" fmla="*/ 4122550 w 11344760"/>
              <a:gd name="connsiteY2" fmla="*/ 230679 h 2710409"/>
              <a:gd name="connsiteX3" fmla="*/ 5641383 w 11344760"/>
              <a:gd name="connsiteY3" fmla="*/ 2617418 h 2710409"/>
              <a:gd name="connsiteX4" fmla="*/ 7594170 w 11344760"/>
              <a:gd name="connsiteY4" fmla="*/ 29202 h 2710409"/>
              <a:gd name="connsiteX5" fmla="*/ 9469465 w 11344760"/>
              <a:gd name="connsiteY5" fmla="*/ 2710408 h 2710409"/>
              <a:gd name="connsiteX6" fmla="*/ 11344760 w 11344760"/>
              <a:gd name="connsiteY6" fmla="*/ 13703 h 271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44760" h="2710409">
                <a:moveTo>
                  <a:pt x="0" y="246178"/>
                </a:moveTo>
                <a:cubicBezTo>
                  <a:pt x="222142" y="1440839"/>
                  <a:pt x="444285" y="2635500"/>
                  <a:pt x="1131377" y="2632917"/>
                </a:cubicBezTo>
                <a:cubicBezTo>
                  <a:pt x="1818469" y="2630334"/>
                  <a:pt x="3370882" y="233262"/>
                  <a:pt x="4122550" y="230679"/>
                </a:cubicBezTo>
                <a:cubicBezTo>
                  <a:pt x="4874218" y="228096"/>
                  <a:pt x="5062780" y="2650998"/>
                  <a:pt x="5641383" y="2617418"/>
                </a:cubicBezTo>
                <a:cubicBezTo>
                  <a:pt x="6219986" y="2583839"/>
                  <a:pt x="6956156" y="13704"/>
                  <a:pt x="7594170" y="29202"/>
                </a:cubicBezTo>
                <a:cubicBezTo>
                  <a:pt x="8232184" y="44700"/>
                  <a:pt x="8844367" y="2712991"/>
                  <a:pt x="9469465" y="2710408"/>
                </a:cubicBezTo>
                <a:cubicBezTo>
                  <a:pt x="10094563" y="2707825"/>
                  <a:pt x="10954719" y="-223938"/>
                  <a:pt x="11344760" y="13703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322" name="Заголовок 1">
            <a:extLst>
              <a:ext uri="{FF2B5EF4-FFF2-40B4-BE49-F238E27FC236}">
                <a16:creationId xmlns:a16="http://schemas.microsoft.com/office/drawing/2014/main" id="{A0B8F7D8-48BA-7120-C6E3-53AEDB0D09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66838" y="825286"/>
            <a:ext cx="12515850" cy="1008063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Montserrat" panose="00000500000000000000" pitchFamily="2" charset="-52"/>
              </a:rPr>
              <a:t>ПРИМЕР ОФОРМЛЕНИЯ СХЕМЫ</a:t>
            </a: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F52FD4C7-AE37-46E4-1FAB-7C556CD6A969}"/>
              </a:ext>
            </a:extLst>
          </p:cNvPr>
          <p:cNvSpPr/>
          <p:nvPr/>
        </p:nvSpPr>
        <p:spPr>
          <a:xfrm>
            <a:off x="1385918" y="2798899"/>
            <a:ext cx="3577558" cy="2146535"/>
          </a:xfrm>
          <a:custGeom>
            <a:avLst/>
            <a:gdLst>
              <a:gd name="connsiteX0" fmla="*/ 0 w 3577558"/>
              <a:gd name="connsiteY0" fmla="*/ 357763 h 2146535"/>
              <a:gd name="connsiteX1" fmla="*/ 357763 w 3577558"/>
              <a:gd name="connsiteY1" fmla="*/ 0 h 2146535"/>
              <a:gd name="connsiteX2" fmla="*/ 3219795 w 3577558"/>
              <a:gd name="connsiteY2" fmla="*/ 0 h 2146535"/>
              <a:gd name="connsiteX3" fmla="*/ 3577558 w 3577558"/>
              <a:gd name="connsiteY3" fmla="*/ 357763 h 2146535"/>
              <a:gd name="connsiteX4" fmla="*/ 3577558 w 3577558"/>
              <a:gd name="connsiteY4" fmla="*/ 1788772 h 2146535"/>
              <a:gd name="connsiteX5" fmla="*/ 3219795 w 3577558"/>
              <a:gd name="connsiteY5" fmla="*/ 2146535 h 2146535"/>
              <a:gd name="connsiteX6" fmla="*/ 357763 w 3577558"/>
              <a:gd name="connsiteY6" fmla="*/ 2146535 h 2146535"/>
              <a:gd name="connsiteX7" fmla="*/ 0 w 3577558"/>
              <a:gd name="connsiteY7" fmla="*/ 1788772 h 2146535"/>
              <a:gd name="connsiteX8" fmla="*/ 0 w 3577558"/>
              <a:gd name="connsiteY8" fmla="*/ 357763 h 214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7558" h="2146535">
                <a:moveTo>
                  <a:pt x="0" y="357763"/>
                </a:moveTo>
                <a:cubicBezTo>
                  <a:pt x="0" y="160176"/>
                  <a:pt x="160176" y="0"/>
                  <a:pt x="357763" y="0"/>
                </a:cubicBezTo>
                <a:lnTo>
                  <a:pt x="3219795" y="0"/>
                </a:lnTo>
                <a:cubicBezTo>
                  <a:pt x="3417382" y="0"/>
                  <a:pt x="3577558" y="160176"/>
                  <a:pt x="3577558" y="357763"/>
                </a:cubicBezTo>
                <a:lnTo>
                  <a:pt x="3577558" y="1788772"/>
                </a:lnTo>
                <a:cubicBezTo>
                  <a:pt x="3577558" y="1986359"/>
                  <a:pt x="3417382" y="2146535"/>
                  <a:pt x="3219795" y="2146535"/>
                </a:cubicBezTo>
                <a:lnTo>
                  <a:pt x="357763" y="2146535"/>
                </a:lnTo>
                <a:cubicBezTo>
                  <a:pt x="160176" y="2146535"/>
                  <a:pt x="0" y="1986359"/>
                  <a:pt x="0" y="1788772"/>
                </a:cubicBezTo>
                <a:lnTo>
                  <a:pt x="0" y="357763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465" tIns="211465" rIns="211465" bIns="21146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1</a:t>
            </a:r>
            <a:r>
              <a:rPr lang="ru-RU" alt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. </a:t>
            </a:r>
            <a:r>
              <a:rPr lang="en-US" alt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Circular </a:t>
            </a:r>
            <a:r>
              <a:rPr lang="en-US" altLang="ru-RU" sz="2800" kern="1200" dirty="0" err="1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Fones</a:t>
            </a:r>
            <a:r>
              <a:rPr lang="en-US" alt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method</a:t>
            </a:r>
            <a:endParaRPr lang="ru-RU" sz="2800" kern="12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34313931-775F-AA9C-EE2B-D07405D859C2}"/>
              </a:ext>
            </a:extLst>
          </p:cNvPr>
          <p:cNvSpPr/>
          <p:nvPr/>
        </p:nvSpPr>
        <p:spPr>
          <a:xfrm>
            <a:off x="5321232" y="2798899"/>
            <a:ext cx="3577558" cy="2146535"/>
          </a:xfrm>
          <a:custGeom>
            <a:avLst/>
            <a:gdLst>
              <a:gd name="connsiteX0" fmla="*/ 0 w 3577558"/>
              <a:gd name="connsiteY0" fmla="*/ 357763 h 2146535"/>
              <a:gd name="connsiteX1" fmla="*/ 357763 w 3577558"/>
              <a:gd name="connsiteY1" fmla="*/ 0 h 2146535"/>
              <a:gd name="connsiteX2" fmla="*/ 3219795 w 3577558"/>
              <a:gd name="connsiteY2" fmla="*/ 0 h 2146535"/>
              <a:gd name="connsiteX3" fmla="*/ 3577558 w 3577558"/>
              <a:gd name="connsiteY3" fmla="*/ 357763 h 2146535"/>
              <a:gd name="connsiteX4" fmla="*/ 3577558 w 3577558"/>
              <a:gd name="connsiteY4" fmla="*/ 1788772 h 2146535"/>
              <a:gd name="connsiteX5" fmla="*/ 3219795 w 3577558"/>
              <a:gd name="connsiteY5" fmla="*/ 2146535 h 2146535"/>
              <a:gd name="connsiteX6" fmla="*/ 357763 w 3577558"/>
              <a:gd name="connsiteY6" fmla="*/ 2146535 h 2146535"/>
              <a:gd name="connsiteX7" fmla="*/ 0 w 3577558"/>
              <a:gd name="connsiteY7" fmla="*/ 1788772 h 2146535"/>
              <a:gd name="connsiteX8" fmla="*/ 0 w 3577558"/>
              <a:gd name="connsiteY8" fmla="*/ 357763 h 214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7558" h="2146535">
                <a:moveTo>
                  <a:pt x="0" y="357763"/>
                </a:moveTo>
                <a:cubicBezTo>
                  <a:pt x="0" y="160176"/>
                  <a:pt x="160176" y="0"/>
                  <a:pt x="357763" y="0"/>
                </a:cubicBezTo>
                <a:lnTo>
                  <a:pt x="3219795" y="0"/>
                </a:lnTo>
                <a:cubicBezTo>
                  <a:pt x="3417382" y="0"/>
                  <a:pt x="3577558" y="160176"/>
                  <a:pt x="3577558" y="357763"/>
                </a:cubicBezTo>
                <a:lnTo>
                  <a:pt x="3577558" y="1788772"/>
                </a:lnTo>
                <a:cubicBezTo>
                  <a:pt x="3577558" y="1986359"/>
                  <a:pt x="3417382" y="2146535"/>
                  <a:pt x="3219795" y="2146535"/>
                </a:cubicBezTo>
                <a:lnTo>
                  <a:pt x="357763" y="2146535"/>
                </a:lnTo>
                <a:cubicBezTo>
                  <a:pt x="160176" y="2146535"/>
                  <a:pt x="0" y="1986359"/>
                  <a:pt x="0" y="1788772"/>
                </a:cubicBezTo>
                <a:lnTo>
                  <a:pt x="0" y="357763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1225557"/>
              <a:satOff val="-1705"/>
              <a:lumOff val="-65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465" tIns="211465" rIns="211465" bIns="21146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alt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2. </a:t>
            </a:r>
            <a:r>
              <a:rPr lang="en-US" alt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Standard </a:t>
            </a:r>
            <a:r>
              <a:rPr lang="en-US" altLang="ru-RU" sz="2800" kern="1200" dirty="0" err="1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Pakhomov</a:t>
            </a:r>
            <a:r>
              <a:rPr lang="en-US" alt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method</a:t>
            </a:r>
            <a:endParaRPr lang="ru-RU" sz="2800" kern="12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9D972501-781D-9715-7745-3CA3A94189AE}"/>
              </a:ext>
            </a:extLst>
          </p:cNvPr>
          <p:cNvSpPr/>
          <p:nvPr/>
        </p:nvSpPr>
        <p:spPr>
          <a:xfrm>
            <a:off x="9256547" y="2798899"/>
            <a:ext cx="3577558" cy="2146535"/>
          </a:xfrm>
          <a:custGeom>
            <a:avLst/>
            <a:gdLst>
              <a:gd name="connsiteX0" fmla="*/ 0 w 3577558"/>
              <a:gd name="connsiteY0" fmla="*/ 357763 h 2146535"/>
              <a:gd name="connsiteX1" fmla="*/ 357763 w 3577558"/>
              <a:gd name="connsiteY1" fmla="*/ 0 h 2146535"/>
              <a:gd name="connsiteX2" fmla="*/ 3219795 w 3577558"/>
              <a:gd name="connsiteY2" fmla="*/ 0 h 2146535"/>
              <a:gd name="connsiteX3" fmla="*/ 3577558 w 3577558"/>
              <a:gd name="connsiteY3" fmla="*/ 357763 h 2146535"/>
              <a:gd name="connsiteX4" fmla="*/ 3577558 w 3577558"/>
              <a:gd name="connsiteY4" fmla="*/ 1788772 h 2146535"/>
              <a:gd name="connsiteX5" fmla="*/ 3219795 w 3577558"/>
              <a:gd name="connsiteY5" fmla="*/ 2146535 h 2146535"/>
              <a:gd name="connsiteX6" fmla="*/ 357763 w 3577558"/>
              <a:gd name="connsiteY6" fmla="*/ 2146535 h 2146535"/>
              <a:gd name="connsiteX7" fmla="*/ 0 w 3577558"/>
              <a:gd name="connsiteY7" fmla="*/ 1788772 h 2146535"/>
              <a:gd name="connsiteX8" fmla="*/ 0 w 3577558"/>
              <a:gd name="connsiteY8" fmla="*/ 357763 h 214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7558" h="2146535">
                <a:moveTo>
                  <a:pt x="0" y="357763"/>
                </a:moveTo>
                <a:cubicBezTo>
                  <a:pt x="0" y="160176"/>
                  <a:pt x="160176" y="0"/>
                  <a:pt x="357763" y="0"/>
                </a:cubicBezTo>
                <a:lnTo>
                  <a:pt x="3219795" y="0"/>
                </a:lnTo>
                <a:cubicBezTo>
                  <a:pt x="3417382" y="0"/>
                  <a:pt x="3577558" y="160176"/>
                  <a:pt x="3577558" y="357763"/>
                </a:cubicBezTo>
                <a:lnTo>
                  <a:pt x="3577558" y="1788772"/>
                </a:lnTo>
                <a:cubicBezTo>
                  <a:pt x="3577558" y="1986359"/>
                  <a:pt x="3417382" y="2146535"/>
                  <a:pt x="3219795" y="2146535"/>
                </a:cubicBezTo>
                <a:lnTo>
                  <a:pt x="357763" y="2146535"/>
                </a:lnTo>
                <a:cubicBezTo>
                  <a:pt x="160176" y="2146535"/>
                  <a:pt x="0" y="1986359"/>
                  <a:pt x="0" y="1788772"/>
                </a:cubicBezTo>
                <a:lnTo>
                  <a:pt x="0" y="357763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2451115"/>
              <a:satOff val="-3409"/>
              <a:lumOff val="-13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465" tIns="211465" rIns="211465" bIns="21146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alt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3. </a:t>
            </a:r>
            <a:r>
              <a:rPr lang="en-US" alt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Leonard method</a:t>
            </a:r>
            <a:endParaRPr lang="ru-RU" sz="2800" kern="12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9F9A3DD3-57E1-DA78-82D0-F5636D2D83EB}"/>
              </a:ext>
            </a:extLst>
          </p:cNvPr>
          <p:cNvSpPr/>
          <p:nvPr/>
        </p:nvSpPr>
        <p:spPr>
          <a:xfrm>
            <a:off x="13191861" y="2798899"/>
            <a:ext cx="3577558" cy="2146535"/>
          </a:xfrm>
          <a:custGeom>
            <a:avLst/>
            <a:gdLst>
              <a:gd name="connsiteX0" fmla="*/ 0 w 3577558"/>
              <a:gd name="connsiteY0" fmla="*/ 357763 h 2146535"/>
              <a:gd name="connsiteX1" fmla="*/ 357763 w 3577558"/>
              <a:gd name="connsiteY1" fmla="*/ 0 h 2146535"/>
              <a:gd name="connsiteX2" fmla="*/ 3219795 w 3577558"/>
              <a:gd name="connsiteY2" fmla="*/ 0 h 2146535"/>
              <a:gd name="connsiteX3" fmla="*/ 3577558 w 3577558"/>
              <a:gd name="connsiteY3" fmla="*/ 357763 h 2146535"/>
              <a:gd name="connsiteX4" fmla="*/ 3577558 w 3577558"/>
              <a:gd name="connsiteY4" fmla="*/ 1788772 h 2146535"/>
              <a:gd name="connsiteX5" fmla="*/ 3219795 w 3577558"/>
              <a:gd name="connsiteY5" fmla="*/ 2146535 h 2146535"/>
              <a:gd name="connsiteX6" fmla="*/ 357763 w 3577558"/>
              <a:gd name="connsiteY6" fmla="*/ 2146535 h 2146535"/>
              <a:gd name="connsiteX7" fmla="*/ 0 w 3577558"/>
              <a:gd name="connsiteY7" fmla="*/ 1788772 h 2146535"/>
              <a:gd name="connsiteX8" fmla="*/ 0 w 3577558"/>
              <a:gd name="connsiteY8" fmla="*/ 357763 h 214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7558" h="2146535">
                <a:moveTo>
                  <a:pt x="0" y="357763"/>
                </a:moveTo>
                <a:cubicBezTo>
                  <a:pt x="0" y="160176"/>
                  <a:pt x="160176" y="0"/>
                  <a:pt x="357763" y="0"/>
                </a:cubicBezTo>
                <a:lnTo>
                  <a:pt x="3219795" y="0"/>
                </a:lnTo>
                <a:cubicBezTo>
                  <a:pt x="3417382" y="0"/>
                  <a:pt x="3577558" y="160176"/>
                  <a:pt x="3577558" y="357763"/>
                </a:cubicBezTo>
                <a:lnTo>
                  <a:pt x="3577558" y="1788772"/>
                </a:lnTo>
                <a:cubicBezTo>
                  <a:pt x="3577558" y="1986359"/>
                  <a:pt x="3417382" y="2146535"/>
                  <a:pt x="3219795" y="2146535"/>
                </a:cubicBezTo>
                <a:lnTo>
                  <a:pt x="357763" y="2146535"/>
                </a:lnTo>
                <a:cubicBezTo>
                  <a:pt x="160176" y="2146535"/>
                  <a:pt x="0" y="1986359"/>
                  <a:pt x="0" y="1788772"/>
                </a:cubicBezTo>
                <a:lnTo>
                  <a:pt x="0" y="357763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3676672"/>
              <a:satOff val="-5114"/>
              <a:lumOff val="-19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465" tIns="211465" rIns="211465" bIns="21146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alt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4. </a:t>
            </a:r>
            <a:r>
              <a:rPr lang="en-US" alt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Bass method</a:t>
            </a:r>
            <a:endParaRPr lang="ru-RU" sz="2800" kern="12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0F61F19B-4096-1535-A3B2-A6C73DCA22F6}"/>
              </a:ext>
            </a:extLst>
          </p:cNvPr>
          <p:cNvSpPr/>
          <p:nvPr/>
        </p:nvSpPr>
        <p:spPr>
          <a:xfrm>
            <a:off x="3353575" y="5913995"/>
            <a:ext cx="3577558" cy="2146535"/>
          </a:xfrm>
          <a:custGeom>
            <a:avLst/>
            <a:gdLst>
              <a:gd name="connsiteX0" fmla="*/ 0 w 3577558"/>
              <a:gd name="connsiteY0" fmla="*/ 357763 h 2146535"/>
              <a:gd name="connsiteX1" fmla="*/ 357763 w 3577558"/>
              <a:gd name="connsiteY1" fmla="*/ 0 h 2146535"/>
              <a:gd name="connsiteX2" fmla="*/ 3219795 w 3577558"/>
              <a:gd name="connsiteY2" fmla="*/ 0 h 2146535"/>
              <a:gd name="connsiteX3" fmla="*/ 3577558 w 3577558"/>
              <a:gd name="connsiteY3" fmla="*/ 357763 h 2146535"/>
              <a:gd name="connsiteX4" fmla="*/ 3577558 w 3577558"/>
              <a:gd name="connsiteY4" fmla="*/ 1788772 h 2146535"/>
              <a:gd name="connsiteX5" fmla="*/ 3219795 w 3577558"/>
              <a:gd name="connsiteY5" fmla="*/ 2146535 h 2146535"/>
              <a:gd name="connsiteX6" fmla="*/ 357763 w 3577558"/>
              <a:gd name="connsiteY6" fmla="*/ 2146535 h 2146535"/>
              <a:gd name="connsiteX7" fmla="*/ 0 w 3577558"/>
              <a:gd name="connsiteY7" fmla="*/ 1788772 h 2146535"/>
              <a:gd name="connsiteX8" fmla="*/ 0 w 3577558"/>
              <a:gd name="connsiteY8" fmla="*/ 357763 h 214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7558" h="2146535">
                <a:moveTo>
                  <a:pt x="0" y="357763"/>
                </a:moveTo>
                <a:cubicBezTo>
                  <a:pt x="0" y="160176"/>
                  <a:pt x="160176" y="0"/>
                  <a:pt x="357763" y="0"/>
                </a:cubicBezTo>
                <a:lnTo>
                  <a:pt x="3219795" y="0"/>
                </a:lnTo>
                <a:cubicBezTo>
                  <a:pt x="3417382" y="0"/>
                  <a:pt x="3577558" y="160176"/>
                  <a:pt x="3577558" y="357763"/>
                </a:cubicBezTo>
                <a:lnTo>
                  <a:pt x="3577558" y="1788772"/>
                </a:lnTo>
                <a:cubicBezTo>
                  <a:pt x="3577558" y="1986359"/>
                  <a:pt x="3417382" y="2146535"/>
                  <a:pt x="3219795" y="2146535"/>
                </a:cubicBezTo>
                <a:lnTo>
                  <a:pt x="357763" y="2146535"/>
                </a:lnTo>
                <a:cubicBezTo>
                  <a:pt x="160176" y="2146535"/>
                  <a:pt x="0" y="1986359"/>
                  <a:pt x="0" y="1788772"/>
                </a:cubicBezTo>
                <a:lnTo>
                  <a:pt x="0" y="357763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4902230"/>
              <a:satOff val="-6819"/>
              <a:lumOff val="-2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465" tIns="211465" rIns="211465" bIns="21146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alt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5. </a:t>
            </a:r>
            <a:r>
              <a:rPr lang="en-US" alt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Charters method</a:t>
            </a:r>
            <a:endParaRPr lang="ru-RU" sz="2800" kern="12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FA9065B6-975F-8DF5-7AD4-31FE35F4DC23}"/>
              </a:ext>
            </a:extLst>
          </p:cNvPr>
          <p:cNvSpPr/>
          <p:nvPr/>
        </p:nvSpPr>
        <p:spPr>
          <a:xfrm>
            <a:off x="7288890" y="5913995"/>
            <a:ext cx="3577558" cy="2146535"/>
          </a:xfrm>
          <a:custGeom>
            <a:avLst/>
            <a:gdLst>
              <a:gd name="connsiteX0" fmla="*/ 0 w 3577558"/>
              <a:gd name="connsiteY0" fmla="*/ 357763 h 2146535"/>
              <a:gd name="connsiteX1" fmla="*/ 357763 w 3577558"/>
              <a:gd name="connsiteY1" fmla="*/ 0 h 2146535"/>
              <a:gd name="connsiteX2" fmla="*/ 3219795 w 3577558"/>
              <a:gd name="connsiteY2" fmla="*/ 0 h 2146535"/>
              <a:gd name="connsiteX3" fmla="*/ 3577558 w 3577558"/>
              <a:gd name="connsiteY3" fmla="*/ 357763 h 2146535"/>
              <a:gd name="connsiteX4" fmla="*/ 3577558 w 3577558"/>
              <a:gd name="connsiteY4" fmla="*/ 1788772 h 2146535"/>
              <a:gd name="connsiteX5" fmla="*/ 3219795 w 3577558"/>
              <a:gd name="connsiteY5" fmla="*/ 2146535 h 2146535"/>
              <a:gd name="connsiteX6" fmla="*/ 357763 w 3577558"/>
              <a:gd name="connsiteY6" fmla="*/ 2146535 h 2146535"/>
              <a:gd name="connsiteX7" fmla="*/ 0 w 3577558"/>
              <a:gd name="connsiteY7" fmla="*/ 1788772 h 2146535"/>
              <a:gd name="connsiteX8" fmla="*/ 0 w 3577558"/>
              <a:gd name="connsiteY8" fmla="*/ 357763 h 214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7558" h="2146535">
                <a:moveTo>
                  <a:pt x="0" y="357763"/>
                </a:moveTo>
                <a:cubicBezTo>
                  <a:pt x="0" y="160176"/>
                  <a:pt x="160176" y="0"/>
                  <a:pt x="357763" y="0"/>
                </a:cubicBezTo>
                <a:lnTo>
                  <a:pt x="3219795" y="0"/>
                </a:lnTo>
                <a:cubicBezTo>
                  <a:pt x="3417382" y="0"/>
                  <a:pt x="3577558" y="160176"/>
                  <a:pt x="3577558" y="357763"/>
                </a:cubicBezTo>
                <a:lnTo>
                  <a:pt x="3577558" y="1788772"/>
                </a:lnTo>
                <a:cubicBezTo>
                  <a:pt x="3577558" y="1986359"/>
                  <a:pt x="3417382" y="2146535"/>
                  <a:pt x="3219795" y="2146535"/>
                </a:cubicBezTo>
                <a:lnTo>
                  <a:pt x="357763" y="2146535"/>
                </a:lnTo>
                <a:cubicBezTo>
                  <a:pt x="160176" y="2146535"/>
                  <a:pt x="0" y="1986359"/>
                  <a:pt x="0" y="1788772"/>
                </a:cubicBezTo>
                <a:lnTo>
                  <a:pt x="0" y="357763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6127787"/>
              <a:satOff val="-8523"/>
              <a:lumOff val="-326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465" tIns="211465" rIns="211465" bIns="21146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alt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6. </a:t>
            </a:r>
            <a:r>
              <a:rPr lang="en-US" alt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Stillmann method</a:t>
            </a:r>
            <a:endParaRPr lang="ru-RU" sz="2800" kern="12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AA21826F-9ECF-4544-D098-3123D896609A}"/>
              </a:ext>
            </a:extLst>
          </p:cNvPr>
          <p:cNvSpPr/>
          <p:nvPr/>
        </p:nvSpPr>
        <p:spPr>
          <a:xfrm>
            <a:off x="11224204" y="5913995"/>
            <a:ext cx="3577558" cy="2146535"/>
          </a:xfrm>
          <a:custGeom>
            <a:avLst/>
            <a:gdLst>
              <a:gd name="connsiteX0" fmla="*/ 0 w 3577558"/>
              <a:gd name="connsiteY0" fmla="*/ 357763 h 2146535"/>
              <a:gd name="connsiteX1" fmla="*/ 357763 w 3577558"/>
              <a:gd name="connsiteY1" fmla="*/ 0 h 2146535"/>
              <a:gd name="connsiteX2" fmla="*/ 3219795 w 3577558"/>
              <a:gd name="connsiteY2" fmla="*/ 0 h 2146535"/>
              <a:gd name="connsiteX3" fmla="*/ 3577558 w 3577558"/>
              <a:gd name="connsiteY3" fmla="*/ 357763 h 2146535"/>
              <a:gd name="connsiteX4" fmla="*/ 3577558 w 3577558"/>
              <a:gd name="connsiteY4" fmla="*/ 1788772 h 2146535"/>
              <a:gd name="connsiteX5" fmla="*/ 3219795 w 3577558"/>
              <a:gd name="connsiteY5" fmla="*/ 2146535 h 2146535"/>
              <a:gd name="connsiteX6" fmla="*/ 357763 w 3577558"/>
              <a:gd name="connsiteY6" fmla="*/ 2146535 h 2146535"/>
              <a:gd name="connsiteX7" fmla="*/ 0 w 3577558"/>
              <a:gd name="connsiteY7" fmla="*/ 1788772 h 2146535"/>
              <a:gd name="connsiteX8" fmla="*/ 0 w 3577558"/>
              <a:gd name="connsiteY8" fmla="*/ 357763 h 214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7558" h="2146535">
                <a:moveTo>
                  <a:pt x="0" y="357763"/>
                </a:moveTo>
                <a:cubicBezTo>
                  <a:pt x="0" y="160176"/>
                  <a:pt x="160176" y="0"/>
                  <a:pt x="357763" y="0"/>
                </a:cubicBezTo>
                <a:lnTo>
                  <a:pt x="3219795" y="0"/>
                </a:lnTo>
                <a:cubicBezTo>
                  <a:pt x="3417382" y="0"/>
                  <a:pt x="3577558" y="160176"/>
                  <a:pt x="3577558" y="357763"/>
                </a:cubicBezTo>
                <a:lnTo>
                  <a:pt x="3577558" y="1788772"/>
                </a:lnTo>
                <a:cubicBezTo>
                  <a:pt x="3577558" y="1986359"/>
                  <a:pt x="3417382" y="2146535"/>
                  <a:pt x="3219795" y="2146535"/>
                </a:cubicBezTo>
                <a:lnTo>
                  <a:pt x="357763" y="2146535"/>
                </a:lnTo>
                <a:cubicBezTo>
                  <a:pt x="160176" y="2146535"/>
                  <a:pt x="0" y="1986359"/>
                  <a:pt x="0" y="1788772"/>
                </a:cubicBezTo>
                <a:lnTo>
                  <a:pt x="0" y="357763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465" tIns="211465" rIns="211465" bIns="21146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alt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7. </a:t>
            </a:r>
            <a:r>
              <a:rPr lang="en-US" altLang="ru-RU" sz="2800" kern="1200" dirty="0">
                <a:solidFill>
                  <a:srgbClr val="00206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Modified Stillmann method</a:t>
            </a:r>
            <a:endParaRPr lang="ru-RU" sz="2800" kern="1200" dirty="0">
              <a:solidFill>
                <a:srgbClr val="002060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51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F5A9F-B8A1-05AE-10D5-6477DB848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9E572F-3EBB-4F86-E613-485C214F1BC4}"/>
              </a:ext>
            </a:extLst>
          </p:cNvPr>
          <p:cNvSpPr/>
          <p:nvPr/>
        </p:nvSpPr>
        <p:spPr>
          <a:xfrm>
            <a:off x="0" y="0"/>
            <a:ext cx="18288000" cy="1028541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F5BB1-8916-7A09-58A4-CFB438BE6BCF}"/>
              </a:ext>
            </a:extLst>
          </p:cNvPr>
          <p:cNvSpPr txBox="1">
            <a:spLocks noChangeArrowheads="1"/>
          </p:cNvSpPr>
          <p:nvPr/>
        </p:nvSpPr>
        <p:spPr>
          <a:xfrm>
            <a:off x="1366838" y="7734102"/>
            <a:ext cx="15554325" cy="100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altLang="ru-RU" sz="6600" b="1" dirty="0">
                <a:solidFill>
                  <a:schemeClr val="bg1"/>
                </a:solidFill>
                <a:latin typeface="Montserrat" panose="00000500000000000000" pitchFamily="2" charset="-52"/>
              </a:rPr>
              <a:t>ТАБЛИЦЫ</a:t>
            </a:r>
          </a:p>
        </p:txBody>
      </p:sp>
    </p:spTree>
    <p:extLst>
      <p:ext uri="{BB962C8B-B14F-4D97-AF65-F5344CB8AC3E}">
        <p14:creationId xmlns:p14="http://schemas.microsoft.com/office/powerpoint/2010/main" val="309027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F5A9F-B8A1-05AE-10D5-6477DB848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9E572F-3EBB-4F86-E613-485C214F1BC4}"/>
              </a:ext>
            </a:extLst>
          </p:cNvPr>
          <p:cNvSpPr/>
          <p:nvPr/>
        </p:nvSpPr>
        <p:spPr>
          <a:xfrm>
            <a:off x="0" y="0"/>
            <a:ext cx="18288000" cy="1028541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F5BB1-8916-7A09-58A4-CFB438BE6BCF}"/>
              </a:ext>
            </a:extLst>
          </p:cNvPr>
          <p:cNvSpPr txBox="1">
            <a:spLocks noChangeArrowheads="1"/>
          </p:cNvSpPr>
          <p:nvPr/>
        </p:nvSpPr>
        <p:spPr>
          <a:xfrm>
            <a:off x="1366838" y="7734102"/>
            <a:ext cx="15554325" cy="100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altLang="ru-RU" sz="6600" b="1" dirty="0">
                <a:solidFill>
                  <a:schemeClr val="bg1"/>
                </a:solidFill>
                <a:latin typeface="Montserrat" panose="00000500000000000000" pitchFamily="2" charset="-52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528940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A74A559-CC44-0E81-CFBD-D9D4647CD0AE}"/>
              </a:ext>
            </a:extLst>
          </p:cNvPr>
          <p:cNvSpPr txBox="1">
            <a:spLocks noChangeArrowheads="1"/>
          </p:cNvSpPr>
          <p:nvPr/>
        </p:nvSpPr>
        <p:spPr>
          <a:xfrm>
            <a:off x="1368425" y="822226"/>
            <a:ext cx="15802613" cy="100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>
                <a:solidFill>
                  <a:srgbClr val="00204F"/>
                </a:solidFill>
                <a:latin typeface="Montserrat" panose="00000500000000000000" pitchFamily="2" charset="-52"/>
              </a:rPr>
              <a:t>ПРИМЕР ТАБЛИЦЫ</a:t>
            </a:r>
            <a:endParaRPr lang="ru-RU" sz="3200" cap="all" dirty="0">
              <a:solidFill>
                <a:srgbClr val="00204F"/>
              </a:solidFill>
              <a:latin typeface="Montserrat" panose="00000500000000000000" pitchFamily="2" charset="-52"/>
            </a:endParaRP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258FFD35-D8CE-C770-5A2D-7AB23B682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643603"/>
              </p:ext>
            </p:extLst>
          </p:nvPr>
        </p:nvGraphicFramePr>
        <p:xfrm>
          <a:off x="1356021" y="2046362"/>
          <a:ext cx="15565144" cy="6318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1286">
                  <a:extLst>
                    <a:ext uri="{9D8B030D-6E8A-4147-A177-3AD203B41FA5}">
                      <a16:colId xmlns:a16="http://schemas.microsoft.com/office/drawing/2014/main" val="3245421887"/>
                    </a:ext>
                  </a:extLst>
                </a:gridCol>
                <a:gridCol w="3891286">
                  <a:extLst>
                    <a:ext uri="{9D8B030D-6E8A-4147-A177-3AD203B41FA5}">
                      <a16:colId xmlns:a16="http://schemas.microsoft.com/office/drawing/2014/main" val="546227317"/>
                    </a:ext>
                  </a:extLst>
                </a:gridCol>
                <a:gridCol w="3891286">
                  <a:extLst>
                    <a:ext uri="{9D8B030D-6E8A-4147-A177-3AD203B41FA5}">
                      <a16:colId xmlns:a16="http://schemas.microsoft.com/office/drawing/2014/main" val="358716358"/>
                    </a:ext>
                  </a:extLst>
                </a:gridCol>
                <a:gridCol w="3891286">
                  <a:extLst>
                    <a:ext uri="{9D8B030D-6E8A-4147-A177-3AD203B41FA5}">
                      <a16:colId xmlns:a16="http://schemas.microsoft.com/office/drawing/2014/main" val="1213135588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r>
                        <a:rPr lang="ru-RU" dirty="0">
                          <a:latin typeface="Montserrat" panose="00000500000000000000" pitchFamily="2" charset="-52"/>
                        </a:rPr>
                        <a:t>Название столбца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Montserrat" panose="00000500000000000000" pitchFamily="2" charset="-52"/>
                        </a:rPr>
                        <a:t>Название столбца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3714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Montserrat" panose="00000500000000000000" pitchFamily="2" charset="-52"/>
                        </a:rPr>
                        <a:t>Название столбца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3714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Montserrat" panose="00000500000000000000" pitchFamily="2" charset="-52"/>
                        </a:rPr>
                        <a:t>Название столбца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0475750"/>
                  </a:ext>
                </a:extLst>
              </a:tr>
              <a:tr h="167400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Строка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Строка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Строка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Строка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1330486"/>
                  </a:ext>
                </a:extLst>
              </a:tr>
              <a:tr h="167400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Строка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Строка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Строка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Строка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160637"/>
                  </a:ext>
                </a:extLst>
              </a:tr>
              <a:tr h="167400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Строка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Строка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Строка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  <a:latin typeface="Montserrat" panose="00000500000000000000" pitchFamily="2" charset="-52"/>
                        </a:rPr>
                        <a:t>Строка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1360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276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F5A9F-B8A1-05AE-10D5-6477DB848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9E572F-3EBB-4F86-E613-485C214F1BC4}"/>
              </a:ext>
            </a:extLst>
          </p:cNvPr>
          <p:cNvSpPr/>
          <p:nvPr/>
        </p:nvSpPr>
        <p:spPr>
          <a:xfrm>
            <a:off x="0" y="0"/>
            <a:ext cx="18288000" cy="1028541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F5BB1-8916-7A09-58A4-CFB438BE6BCF}"/>
              </a:ext>
            </a:extLst>
          </p:cNvPr>
          <p:cNvSpPr txBox="1">
            <a:spLocks noChangeArrowheads="1"/>
          </p:cNvSpPr>
          <p:nvPr/>
        </p:nvSpPr>
        <p:spPr>
          <a:xfrm>
            <a:off x="1366838" y="7734102"/>
            <a:ext cx="15554325" cy="100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altLang="ru-RU" sz="6600" b="1" dirty="0">
                <a:solidFill>
                  <a:schemeClr val="bg1"/>
                </a:solidFill>
                <a:latin typeface="Montserrat" panose="00000500000000000000" pitchFamily="2" charset="-52"/>
              </a:rPr>
              <a:t>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3710052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A74A559-CC44-0E81-CFBD-D9D4647CD0AE}"/>
              </a:ext>
            </a:extLst>
          </p:cNvPr>
          <p:cNvSpPr txBox="1">
            <a:spLocks noChangeArrowheads="1"/>
          </p:cNvSpPr>
          <p:nvPr/>
        </p:nvSpPr>
        <p:spPr>
          <a:xfrm>
            <a:off x="1368425" y="822226"/>
            <a:ext cx="15802613" cy="100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>
                <a:solidFill>
                  <a:srgbClr val="00204F"/>
                </a:solidFill>
                <a:latin typeface="Montserrat" panose="00000500000000000000" pitchFamily="2" charset="-52"/>
              </a:rPr>
              <a:t>ПРИМЕР ДИАГРАММЫ – гистограмма</a:t>
            </a:r>
            <a:endParaRPr lang="ru-RU" sz="3200" cap="all" dirty="0">
              <a:solidFill>
                <a:srgbClr val="00204F"/>
              </a:solidFill>
              <a:latin typeface="Montserrat" panose="00000500000000000000" pitchFamily="2" charset="-52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E9060F1-8301-9C3A-D779-DC46F67D04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4156320"/>
              </p:ext>
            </p:extLst>
          </p:nvPr>
        </p:nvGraphicFramePr>
        <p:xfrm>
          <a:off x="1368425" y="1830487"/>
          <a:ext cx="15552738" cy="691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0710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A74A559-CC44-0E81-CFBD-D9D4647CD0AE}"/>
              </a:ext>
            </a:extLst>
          </p:cNvPr>
          <p:cNvSpPr txBox="1">
            <a:spLocks noChangeArrowheads="1"/>
          </p:cNvSpPr>
          <p:nvPr/>
        </p:nvSpPr>
        <p:spPr>
          <a:xfrm>
            <a:off x="1368425" y="822226"/>
            <a:ext cx="15802613" cy="100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>
                <a:solidFill>
                  <a:srgbClr val="00204F"/>
                </a:solidFill>
                <a:latin typeface="Montserrat" panose="00000500000000000000" pitchFamily="2" charset="-52"/>
              </a:rPr>
              <a:t>ПРИМЕР ДИАГРАММЫ – график с маркерами</a:t>
            </a:r>
            <a:endParaRPr lang="ru-RU" sz="3200" cap="all" dirty="0">
              <a:solidFill>
                <a:srgbClr val="00204F"/>
              </a:solidFill>
              <a:latin typeface="Montserrat" panose="00000500000000000000" pitchFamily="2" charset="-52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D41E444-19FF-485E-3619-3C7B100E3D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899739"/>
              </p:ext>
            </p:extLst>
          </p:nvPr>
        </p:nvGraphicFramePr>
        <p:xfrm>
          <a:off x="1368425" y="1830487"/>
          <a:ext cx="15551150" cy="691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72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A74A559-CC44-0E81-CFBD-D9D4647CD0AE}"/>
              </a:ext>
            </a:extLst>
          </p:cNvPr>
          <p:cNvSpPr txBox="1">
            <a:spLocks noChangeArrowheads="1"/>
          </p:cNvSpPr>
          <p:nvPr/>
        </p:nvSpPr>
        <p:spPr>
          <a:xfrm>
            <a:off x="1368425" y="822226"/>
            <a:ext cx="15802613" cy="100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>
                <a:solidFill>
                  <a:srgbClr val="00204F"/>
                </a:solidFill>
                <a:latin typeface="Montserrat" panose="00000500000000000000" pitchFamily="2" charset="-52"/>
              </a:rPr>
              <a:t>ПРИМЕР ДИАГРАММЫ – круговая</a:t>
            </a:r>
            <a:endParaRPr lang="ru-RU" sz="3200" cap="all" dirty="0">
              <a:solidFill>
                <a:srgbClr val="00204F"/>
              </a:solidFill>
              <a:latin typeface="Montserrat" panose="00000500000000000000" pitchFamily="2" charset="-52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CD59A79A-8F71-CC1E-8F39-5A7823EA24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238610"/>
              </p:ext>
            </p:extLst>
          </p:nvPr>
        </p:nvGraphicFramePr>
        <p:xfrm>
          <a:off x="1366837" y="1830487"/>
          <a:ext cx="15552737" cy="691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7377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A74A559-CC44-0E81-CFBD-D9D4647CD0AE}"/>
              </a:ext>
            </a:extLst>
          </p:cNvPr>
          <p:cNvSpPr txBox="1">
            <a:spLocks noChangeArrowheads="1"/>
          </p:cNvSpPr>
          <p:nvPr/>
        </p:nvSpPr>
        <p:spPr>
          <a:xfrm>
            <a:off x="1368425" y="822226"/>
            <a:ext cx="15802613" cy="100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>
                <a:solidFill>
                  <a:srgbClr val="00204F"/>
                </a:solidFill>
                <a:latin typeface="Montserrat" panose="00000500000000000000" pitchFamily="2" charset="-52"/>
              </a:rPr>
              <a:t>ПРИМЕР ДИАГРАММЫ – линейчатая с группировкой</a:t>
            </a:r>
            <a:endParaRPr lang="ru-RU" sz="3200" cap="all" dirty="0">
              <a:solidFill>
                <a:srgbClr val="00204F"/>
              </a:solidFill>
              <a:latin typeface="Montserrat" panose="00000500000000000000" pitchFamily="2" charset="-52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E7878E8-1E4F-C1F5-BF8B-DB85CE5994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7241561"/>
              </p:ext>
            </p:extLst>
          </p:nvPr>
        </p:nvGraphicFramePr>
        <p:xfrm>
          <a:off x="1366837" y="1830487"/>
          <a:ext cx="15554325" cy="691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1153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F5A9F-B8A1-05AE-10D5-6477DB848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9E572F-3EBB-4F86-E613-485C214F1BC4}"/>
              </a:ext>
            </a:extLst>
          </p:cNvPr>
          <p:cNvSpPr/>
          <p:nvPr/>
        </p:nvSpPr>
        <p:spPr>
          <a:xfrm>
            <a:off x="0" y="0"/>
            <a:ext cx="18288000" cy="1028541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F5BB1-8916-7A09-58A4-CFB438BE6BCF}"/>
              </a:ext>
            </a:extLst>
          </p:cNvPr>
          <p:cNvSpPr txBox="1">
            <a:spLocks noChangeArrowheads="1"/>
          </p:cNvSpPr>
          <p:nvPr/>
        </p:nvSpPr>
        <p:spPr>
          <a:xfrm>
            <a:off x="1366838" y="7734102"/>
            <a:ext cx="15554325" cy="100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altLang="ru-RU" sz="6600" b="1" dirty="0">
                <a:solidFill>
                  <a:schemeClr val="bg1"/>
                </a:solidFill>
                <a:latin typeface="Montserrat" panose="00000500000000000000" pitchFamily="2" charset="-52"/>
              </a:rPr>
              <a:t>ИКОНКИ</a:t>
            </a:r>
          </a:p>
        </p:txBody>
      </p:sp>
    </p:spTree>
    <p:extLst>
      <p:ext uri="{BB962C8B-B14F-4D97-AF65-F5344CB8AC3E}">
        <p14:creationId xmlns:p14="http://schemas.microsoft.com/office/powerpoint/2010/main" val="2212056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0A9B1-934F-8466-D872-30C4440D7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AF7D1D6-D2FF-F4FF-C3ED-49B22BD7BA56}"/>
              </a:ext>
            </a:extLst>
          </p:cNvPr>
          <p:cNvSpPr txBox="1">
            <a:spLocks noChangeArrowheads="1"/>
          </p:cNvSpPr>
          <p:nvPr/>
        </p:nvSpPr>
        <p:spPr>
          <a:xfrm>
            <a:off x="1368425" y="822226"/>
            <a:ext cx="15802613" cy="100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>
                <a:solidFill>
                  <a:srgbClr val="00204F"/>
                </a:solidFill>
                <a:latin typeface="Montserrat" panose="00000500000000000000" pitchFamily="2" charset="-52"/>
              </a:rPr>
              <a:t>ИКОНКИ</a:t>
            </a:r>
            <a:endParaRPr lang="ru-RU" sz="3200" cap="all" dirty="0">
              <a:solidFill>
                <a:srgbClr val="00204F"/>
              </a:solidFill>
              <a:latin typeface="Montserrat" panose="00000500000000000000" pitchFamily="2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947EFC-E97D-C0EA-17E8-28C29C89AC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578" y="2126932"/>
            <a:ext cx="1616140" cy="161614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C240747-EEE4-B48E-A057-0D786F94E06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507" y="4454631"/>
            <a:ext cx="1570806" cy="15708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45C1A3-3C57-E184-FA23-5D15E326319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791" y="2009714"/>
            <a:ext cx="1668466" cy="166846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E70FE2E-FCCE-9E73-98EB-302AF71EC03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60" y="2087602"/>
            <a:ext cx="1543439" cy="154343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385B6FE-6FEF-CC0D-68AB-8146A795C25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991" y="4454632"/>
            <a:ext cx="1570805" cy="157080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F5C9E6F-AD1B-7679-B936-4FC30A919A9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82" y="4454632"/>
            <a:ext cx="1570805" cy="157080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129E590-59FA-56F2-42C4-03D7BE6779D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015" y="4350618"/>
            <a:ext cx="1778833" cy="17788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8347E4F-026C-B90B-A8D3-7B65F9C0D4E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672" y="2041026"/>
            <a:ext cx="1778833" cy="177883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DD9B29F-BA92-B01F-B4FF-4BE66108E8DA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670" y="1934106"/>
            <a:ext cx="1729580" cy="172958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A71D999-FAEA-984E-F342-FAFE330E835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338" y="4353548"/>
            <a:ext cx="1772973" cy="177297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C5837D-A426-ED7C-7A3D-440C7429E6B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330" y="2013492"/>
            <a:ext cx="1729580" cy="172958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C6E9D2A-3A09-AEDA-D128-8603DB52F45B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383" y="4405405"/>
            <a:ext cx="1669258" cy="166925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1162F9-2C53-2A3F-CE3A-673DD3A32758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32" y="4381027"/>
            <a:ext cx="1718015" cy="171801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3D9D555-2B37-4D39-D637-6BAF4F07C5E7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194" y="2035033"/>
            <a:ext cx="1778833" cy="177883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8F91874-52C0-3610-D1E8-18BFB3110E6F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575" y="6899690"/>
            <a:ext cx="1616140" cy="161614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DD8AF8E-7719-D5D3-6109-0448EFD4AF85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829" y="6922358"/>
            <a:ext cx="1570804" cy="157080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3AD0E65C-9C76-0A2C-0EF2-582DCB9394D2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6788910"/>
            <a:ext cx="1837700" cy="18377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381059C-F04B-50F7-3DF4-D1721203BE7C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48" y="7072099"/>
            <a:ext cx="1271323" cy="12713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50C47EFE-FE6C-1092-7969-4454A1012E53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282" y="6916004"/>
            <a:ext cx="1583513" cy="158351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15E1E442-9593-6AD7-133C-71CAC051646D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56" y="6922358"/>
            <a:ext cx="1570805" cy="157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86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0A9B1-934F-8466-D872-30C4440D7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AF7D1D6-D2FF-F4FF-C3ED-49B22BD7BA56}"/>
              </a:ext>
            </a:extLst>
          </p:cNvPr>
          <p:cNvSpPr txBox="1">
            <a:spLocks noChangeArrowheads="1"/>
          </p:cNvSpPr>
          <p:nvPr/>
        </p:nvSpPr>
        <p:spPr>
          <a:xfrm>
            <a:off x="1368425" y="822226"/>
            <a:ext cx="15802613" cy="100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>
                <a:solidFill>
                  <a:srgbClr val="00204F"/>
                </a:solidFill>
                <a:latin typeface="Montserrat" panose="00000500000000000000" pitchFamily="2" charset="-52"/>
              </a:rPr>
              <a:t>ИКОНКИ</a:t>
            </a:r>
            <a:endParaRPr lang="ru-RU" sz="3200" cap="all" dirty="0">
              <a:solidFill>
                <a:srgbClr val="00204F"/>
              </a:solidFill>
              <a:latin typeface="Montserrat" panose="00000500000000000000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CAF1DE-5ABB-C7E3-BF8E-91215CC516F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731" y="1998611"/>
            <a:ext cx="1862524" cy="18625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2652E2-FC03-A2E8-CF52-677B6428220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68" y="2020287"/>
            <a:ext cx="1862031" cy="18620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DD4E24-323A-4584-2828-FB5EC3FD659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448" y="2020286"/>
            <a:ext cx="1862031" cy="18620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B300A2-DBFB-B27C-8A04-74C159E88D3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728" y="2019794"/>
            <a:ext cx="1862524" cy="18625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1A3789C-2915-A4C9-0A03-88CD1C75982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190" y="2128299"/>
            <a:ext cx="1862031" cy="186203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1542B56-3A0A-CCC6-EC50-6D44C20BA12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84" y="4540571"/>
            <a:ext cx="1862524" cy="18625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34B9A24-823D-0892-B5BE-59140776322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707" y="1998611"/>
            <a:ext cx="1862031" cy="18620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BB4537D-1931-9123-D2C3-686A00A7931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595" y="4750716"/>
            <a:ext cx="1594789" cy="159478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FFB6918-C0AA-D22E-D385-7DBB293E108A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201" y="4750717"/>
            <a:ext cx="1594789" cy="159478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B8630BA-188A-F0C9-5371-C733EC5D79E4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452" y="4540571"/>
            <a:ext cx="2031803" cy="203180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73CF85-3212-D80E-6E66-79F0A6017B15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820" y="4540571"/>
            <a:ext cx="2031803" cy="203180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3DCACFD-2CB5-9249-EB64-23D75BAB3294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190" y="4541064"/>
            <a:ext cx="1862031" cy="186203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6E74262-916D-D2F7-0762-69CBE261477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827" y="7097762"/>
            <a:ext cx="1610303" cy="161030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A237B48-8609-96F3-816F-A8C39D97589A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452" y="6879346"/>
            <a:ext cx="1863017" cy="186301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9475D61-AB59-8711-FF4D-E0E0F42463C8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29" y="6845696"/>
            <a:ext cx="1862524" cy="186252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FD0C460-D28F-3319-B23B-4980686A8167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98" y="6818597"/>
            <a:ext cx="1862524" cy="186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79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0A9B1-934F-8466-D872-30C4440D7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AF7D1D6-D2FF-F4FF-C3ED-49B22BD7BA56}"/>
              </a:ext>
            </a:extLst>
          </p:cNvPr>
          <p:cNvSpPr txBox="1">
            <a:spLocks noChangeArrowheads="1"/>
          </p:cNvSpPr>
          <p:nvPr/>
        </p:nvSpPr>
        <p:spPr>
          <a:xfrm>
            <a:off x="1368425" y="822226"/>
            <a:ext cx="15802613" cy="100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>
                <a:solidFill>
                  <a:srgbClr val="00204F"/>
                </a:solidFill>
                <a:latin typeface="Montserrat" panose="00000500000000000000" pitchFamily="2" charset="-52"/>
              </a:rPr>
              <a:t>ИКОНКИ</a:t>
            </a:r>
            <a:endParaRPr lang="ru-RU" sz="3200" cap="all" dirty="0">
              <a:solidFill>
                <a:srgbClr val="00204F"/>
              </a:solidFill>
              <a:latin typeface="Montserrat" panose="00000500000000000000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8F626A-9630-0079-33E2-74B41F056C7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52" y="1919596"/>
            <a:ext cx="2063412" cy="20634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406D74-309B-D968-36AA-8BA7C070BDC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685" y="1984282"/>
            <a:ext cx="1934039" cy="193403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6519CE-0423-32A4-B335-8B1ECA79BE9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608" y="2048969"/>
            <a:ext cx="1934039" cy="19340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A890F10-4842-418C-3C92-DD0441B56BA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57" y="2088759"/>
            <a:ext cx="1933527" cy="193352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BEFA63A-3704-4060-79D4-55601FC7096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38" y="4566642"/>
            <a:ext cx="1934039" cy="193403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0BDB61D-886E-20E9-5BE7-BE8D37C47C8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77" y="1984282"/>
            <a:ext cx="1934039" cy="193403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C2406EA-FED2-A744-5E60-AF360DC776C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105" y="2057259"/>
            <a:ext cx="1934039" cy="193403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AD6198E-F8AC-BE7E-939B-AFA9CEC7D8BE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105" y="4566641"/>
            <a:ext cx="1934040" cy="193404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01ED6A9-21D5-74E5-BD90-15A94A21245B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77" y="4586311"/>
            <a:ext cx="1934040" cy="193404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BFE13B3-9931-AA99-2F21-CD0886BBBD21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57" y="4519301"/>
            <a:ext cx="1811383" cy="181138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FD51449-F547-AB46-3732-A89C468BC4EF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608" y="4708968"/>
            <a:ext cx="1811383" cy="181138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FA643C6-E55A-6318-515D-FFE8FEEAFD99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9297" y="4519300"/>
            <a:ext cx="1811383" cy="181138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269C115-CCA7-21E7-0C01-9D7743ECF301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105" y="6793166"/>
            <a:ext cx="1934039" cy="193403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A875848-89B8-24F6-137B-95FC2F3FEB06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758" y="6841507"/>
            <a:ext cx="1934551" cy="193455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31D01D24-E566-063D-B034-7AE48441FC05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895" y="6684931"/>
            <a:ext cx="1934039" cy="193403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C12A93F-7F20-07E1-CC95-4A39FF8C9F20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014" y="6684931"/>
            <a:ext cx="2301046" cy="230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8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>
            <a:extLst>
              <a:ext uri="{FF2B5EF4-FFF2-40B4-BE49-F238E27FC236}">
                <a16:creationId xmlns:a16="http://schemas.microsoft.com/office/drawing/2014/main" id="{A0B8F7D8-48BA-7120-C6E3-53AEDB0D09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68425" y="822325"/>
            <a:ext cx="16919575" cy="1008063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Montserrat" panose="00000500000000000000" pitchFamily="2" charset="-52"/>
              </a:rPr>
              <a:t>ПРИМЕРЫ ОФОРМЛЕНИЯ ТЕКСТА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EEB829-B8E6-CFC7-8301-60B36B88D2CE}"/>
              </a:ext>
            </a:extLst>
          </p:cNvPr>
          <p:cNvSpPr txBox="1"/>
          <p:nvPr/>
        </p:nvSpPr>
        <p:spPr>
          <a:xfrm>
            <a:off x="1368425" y="4413581"/>
            <a:ext cx="13248183" cy="3897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2060"/>
                </a:solidFill>
                <a:latin typeface="Montserrat" panose="00000500000000000000" pitchFamily="2" charset="-52"/>
              </a:rPr>
              <a:t>Медицина</a:t>
            </a: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 – это одна из древнейших и самых гуманных наук, чья главная цель – сохранить здоровье человека, победить болезнь и облегчить страдания</a:t>
            </a:r>
            <a:b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</a:b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На протяжении тысячелетий она эволюционировала от наблюдений и интуиции до высокотехнологичной современной системы, основанной на строгих научных доказательствах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7155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F5A9F-B8A1-05AE-10D5-6477DB848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9E572F-3EBB-4F86-E613-485C214F1BC4}"/>
              </a:ext>
            </a:extLst>
          </p:cNvPr>
          <p:cNvSpPr/>
          <p:nvPr/>
        </p:nvSpPr>
        <p:spPr>
          <a:xfrm>
            <a:off x="0" y="0"/>
            <a:ext cx="18288000" cy="1028541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F5BB1-8916-7A09-58A4-CFB438BE6BCF}"/>
              </a:ext>
            </a:extLst>
          </p:cNvPr>
          <p:cNvSpPr txBox="1">
            <a:spLocks noChangeArrowheads="1"/>
          </p:cNvSpPr>
          <p:nvPr/>
        </p:nvSpPr>
        <p:spPr>
          <a:xfrm>
            <a:off x="1366838" y="6583609"/>
            <a:ext cx="15554325" cy="2231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altLang="ru-RU" sz="6600" b="1" dirty="0">
                <a:solidFill>
                  <a:schemeClr val="bg1"/>
                </a:solidFill>
                <a:latin typeface="Montserrat" panose="00000500000000000000" pitchFamily="2" charset="-52"/>
              </a:rPr>
              <a:t>ПОЛЕЗНЫЕ</a:t>
            </a:r>
            <a:br>
              <a:rPr lang="ru-RU" altLang="ru-RU" sz="6600" b="1" dirty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altLang="ru-RU" sz="6600" b="1" dirty="0">
                <a:solidFill>
                  <a:schemeClr val="bg1"/>
                </a:solidFill>
                <a:latin typeface="Montserrat" panose="00000500000000000000" pitchFamily="2" charset="-52"/>
              </a:rPr>
              <a:t>ССЫЛКИ</a:t>
            </a:r>
          </a:p>
        </p:txBody>
      </p:sp>
    </p:spTree>
    <p:extLst>
      <p:ext uri="{BB962C8B-B14F-4D97-AF65-F5344CB8AC3E}">
        <p14:creationId xmlns:p14="http://schemas.microsoft.com/office/powerpoint/2010/main" val="2227256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663276-A17C-D860-EB06-B953C4F514C2}"/>
              </a:ext>
            </a:extLst>
          </p:cNvPr>
          <p:cNvSpPr txBox="1"/>
          <p:nvPr/>
        </p:nvSpPr>
        <p:spPr>
          <a:xfrm>
            <a:off x="1368425" y="3628129"/>
            <a:ext cx="15552738" cy="325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 err="1">
                <a:solidFill>
                  <a:srgbClr val="002060"/>
                </a:solidFill>
                <a:latin typeface="Montserrat" panose="00000500000000000000" pitchFamily="2" charset="-52"/>
              </a:rPr>
              <a:t>Freepik</a:t>
            </a:r>
            <a:r>
              <a:rPr lang="en-US" sz="2800" dirty="0">
                <a:solidFill>
                  <a:srgbClr val="002060"/>
                </a:solidFill>
                <a:latin typeface="Montserrat" panose="00000500000000000000" pitchFamily="2" charset="-52"/>
              </a:rPr>
              <a:t> –</a:t>
            </a: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 бесплатный </a:t>
            </a:r>
            <a:r>
              <a:rPr lang="ru-RU" sz="2800" dirty="0" err="1">
                <a:solidFill>
                  <a:srgbClr val="002060"/>
                </a:solidFill>
                <a:latin typeface="Montserrat" panose="00000500000000000000" pitchFamily="2" charset="-52"/>
              </a:rPr>
              <a:t>фотосток</a:t>
            </a: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 с фотографиями, иллюстрациями, иконками: </a:t>
            </a:r>
            <a:r>
              <a:rPr lang="en-US" sz="2800" dirty="0">
                <a:solidFill>
                  <a:srgbClr val="002060"/>
                </a:solidFill>
                <a:latin typeface="Montserrat" panose="00000500000000000000" pitchFamily="2" charset="-52"/>
                <a:hlinkClick r:id="rId3"/>
              </a:rPr>
              <a:t>https://ru.freepik.com/</a:t>
            </a: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ru-RU" sz="2800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b="1" dirty="0" err="1">
                <a:solidFill>
                  <a:srgbClr val="002060"/>
                </a:solidFill>
                <a:latin typeface="Montserrat" panose="00000500000000000000" pitchFamily="2" charset="-52"/>
              </a:rPr>
              <a:t>Шедеврум</a:t>
            </a: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 – нейросеть от Яндекса для создания изображений: </a:t>
            </a:r>
            <a:r>
              <a:rPr lang="en-US" sz="2800" dirty="0">
                <a:solidFill>
                  <a:srgbClr val="002060"/>
                </a:solidFill>
                <a:latin typeface="Montserrat" panose="00000500000000000000" pitchFamily="2" charset="-52"/>
                <a:hlinkClick r:id="rId4"/>
              </a:rPr>
              <a:t>https://shedevrum.ai/</a:t>
            </a: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A74A559-CC44-0E81-CFBD-D9D4647CD0AE}"/>
              </a:ext>
            </a:extLst>
          </p:cNvPr>
          <p:cNvSpPr txBox="1">
            <a:spLocks noChangeArrowheads="1"/>
          </p:cNvSpPr>
          <p:nvPr/>
        </p:nvSpPr>
        <p:spPr>
          <a:xfrm>
            <a:off x="1368425" y="822226"/>
            <a:ext cx="15802613" cy="100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dirty="0">
                <a:solidFill>
                  <a:srgbClr val="00204F"/>
                </a:solidFill>
                <a:latin typeface="Montserrat" panose="00000500000000000000" pitchFamily="2" charset="-52"/>
              </a:rPr>
              <a:t>Полезные ссылки</a:t>
            </a:r>
            <a:endParaRPr lang="ru-RU" sz="3200" cap="all" dirty="0">
              <a:solidFill>
                <a:srgbClr val="00204F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04868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1537B-84B7-E569-2BD6-36614C45D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2B6EDA-6CE6-95DF-23A6-F392B762AD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8" t="9730" b="10845"/>
          <a:stretch/>
        </p:blipFill>
        <p:spPr>
          <a:xfrm>
            <a:off x="0" y="0"/>
            <a:ext cx="4945867" cy="10285413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6823D73-2B84-FB7B-DFED-AB3D1795DC45}"/>
              </a:ext>
            </a:extLst>
          </p:cNvPr>
          <p:cNvCxnSpPr>
            <a:cxnSpLocks/>
          </p:cNvCxnSpPr>
          <p:nvPr/>
        </p:nvCxnSpPr>
        <p:spPr>
          <a:xfrm>
            <a:off x="3353445" y="5307043"/>
            <a:ext cx="11551895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9841B09-6067-C0A8-6E1C-5F43638FCC13}"/>
              </a:ext>
            </a:extLst>
          </p:cNvPr>
          <p:cNvCxnSpPr>
            <a:cxnSpLocks/>
          </p:cNvCxnSpPr>
          <p:nvPr/>
        </p:nvCxnSpPr>
        <p:spPr>
          <a:xfrm flipV="1">
            <a:off x="3353445" y="5070423"/>
            <a:ext cx="11551895" cy="806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TextBox 10">
            <a:extLst>
              <a:ext uri="{FF2B5EF4-FFF2-40B4-BE49-F238E27FC236}">
                <a16:creationId xmlns:a16="http://schemas.microsoft.com/office/drawing/2014/main" id="{295CA1A8-8D1C-EA5F-6C43-56711E1A4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168" y="4208343"/>
            <a:ext cx="114173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dirty="0">
                <a:solidFill>
                  <a:srgbClr val="002060"/>
                </a:solidFill>
                <a:latin typeface="Raleway" pitchFamily="2" charset="-52"/>
              </a:rPr>
              <a:t>Название института/кафедры</a:t>
            </a:r>
            <a:endParaRPr lang="ru-RU" altLang="ru-RU" sz="4800" b="1" dirty="0">
              <a:solidFill>
                <a:srgbClr val="002060"/>
              </a:solidFill>
              <a:latin typeface="Raleway" pitchFamily="2" charset="-52"/>
            </a:endParaRPr>
          </a:p>
        </p:txBody>
      </p:sp>
      <p:sp>
        <p:nvSpPr>
          <p:cNvPr id="18439" name="TextBox 11">
            <a:extLst>
              <a:ext uri="{FF2B5EF4-FFF2-40B4-BE49-F238E27FC236}">
                <a16:creationId xmlns:a16="http://schemas.microsoft.com/office/drawing/2014/main" id="{8636878E-1556-CED9-E220-E0838E08B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336" y="3030778"/>
            <a:ext cx="4825712" cy="106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299" b="1" dirty="0">
                <a:solidFill>
                  <a:srgbClr val="002060"/>
                </a:solidFill>
                <a:latin typeface="Raleway" pitchFamily="2" charset="-52"/>
              </a:rPr>
              <a:t>УГМУ</a:t>
            </a:r>
            <a:endParaRPr lang="ru-RU" altLang="ru-RU" sz="5999" b="1" dirty="0">
              <a:solidFill>
                <a:srgbClr val="002060"/>
              </a:solidFill>
              <a:latin typeface="Raleway" pitchFamily="2" charset="-52"/>
            </a:endParaRPr>
          </a:p>
        </p:txBody>
      </p:sp>
      <p:sp>
        <p:nvSpPr>
          <p:cNvPr id="18440" name="TextBox 12">
            <a:extLst>
              <a:ext uri="{FF2B5EF4-FFF2-40B4-BE49-F238E27FC236}">
                <a16:creationId xmlns:a16="http://schemas.microsoft.com/office/drawing/2014/main" id="{866769B9-C66E-4BBF-3F85-E7773CFCF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600" y="3259342"/>
            <a:ext cx="9142589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ts val="2100"/>
              </a:lnSpc>
              <a:spcBef>
                <a:spcPct val="0"/>
              </a:spcBef>
              <a:buClrTx/>
              <a:buSzTx/>
              <a:buNone/>
            </a:pPr>
            <a:r>
              <a:rPr lang="ru-RU" altLang="ru-RU" sz="2100" b="1" dirty="0">
                <a:solidFill>
                  <a:srgbClr val="002060"/>
                </a:solidFill>
                <a:latin typeface="Raleway" pitchFamily="2" charset="-52"/>
              </a:rPr>
              <a:t>Уральский государственный </a:t>
            </a:r>
          </a:p>
          <a:p>
            <a:pPr eaLnBrk="1" hangingPunct="1">
              <a:lnSpc>
                <a:spcPts val="2100"/>
              </a:lnSpc>
              <a:spcBef>
                <a:spcPct val="0"/>
              </a:spcBef>
              <a:buClrTx/>
              <a:buSzTx/>
              <a:buNone/>
            </a:pPr>
            <a:r>
              <a:rPr lang="ru-RU" altLang="ru-RU" sz="2100" b="1" dirty="0">
                <a:solidFill>
                  <a:srgbClr val="002060"/>
                </a:solidFill>
                <a:latin typeface="Raleway" pitchFamily="2" charset="-52"/>
              </a:rPr>
              <a:t>медицинский университет </a:t>
            </a:r>
            <a:endParaRPr lang="ru-RU" altLang="ru-RU" sz="3000" b="1" dirty="0">
              <a:solidFill>
                <a:srgbClr val="002060"/>
              </a:solidFill>
              <a:latin typeface="Raleway" pitchFamily="2" charset="-52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0030B035-AD93-9307-9B0C-2C5F5475A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445" y="5781424"/>
            <a:ext cx="1011103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475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7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7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7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7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16"/>
              </a:spcBef>
              <a:buNone/>
            </a:pPr>
            <a:r>
              <a:rPr lang="ru-RU" altLang="ru-RU" sz="3200" b="1" dirty="0">
                <a:solidFill>
                  <a:srgbClr val="002060"/>
                </a:solidFill>
                <a:latin typeface="Montserrat" panose="00000500000000000000" pitchFamily="2" charset="-52"/>
              </a:rPr>
              <a:t>НАЗВАНИЕ (32 КЕГЛЬ, ВСЕ ПРОПИСНЫМИ, ШРИФТ </a:t>
            </a:r>
            <a:r>
              <a:rPr lang="en-US" altLang="ru-RU" sz="3200" b="1" dirty="0">
                <a:solidFill>
                  <a:srgbClr val="002060"/>
                </a:solidFill>
                <a:latin typeface="Montserrat" panose="00000500000000000000" pitchFamily="2" charset="-52"/>
              </a:rPr>
              <a:t>MONTSERRAT</a:t>
            </a:r>
            <a:r>
              <a:rPr lang="ru-RU" altLang="ru-RU" sz="3200" b="1" dirty="0">
                <a:solidFill>
                  <a:srgbClr val="002060"/>
                </a:solidFill>
                <a:latin typeface="Montserrat" panose="00000500000000000000" pitchFamily="2" charset="-52"/>
              </a:rPr>
              <a:t>, ЦВЕТ ТЕМНО-СИНИЙ)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B1B13134-C57D-01C7-D3A8-14F6DBB22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6009" y="7526859"/>
            <a:ext cx="6856942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None/>
              <a:defRPr/>
            </a:pPr>
            <a:r>
              <a:rPr lang="ru-RU" alt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Иванов Иван Иванович</a:t>
            </a:r>
            <a:endParaRPr lang="ru-RU" altLang="ru-RU" sz="6000" b="1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F4C4356D-E428-4976-27D8-0360842BA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3018" y="8061029"/>
            <a:ext cx="66899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None/>
              <a:defRPr/>
            </a:pPr>
            <a:r>
              <a:rPr lang="ru-RU" altLang="ru-RU" sz="2000" dirty="0">
                <a:solidFill>
                  <a:srgbClr val="002060"/>
                </a:solidFill>
                <a:latin typeface="Montserrat" panose="00000500000000000000" pitchFamily="2" charset="-52"/>
              </a:rPr>
              <a:t>д.м.н., заведующий кафедрой</a:t>
            </a:r>
            <a:br>
              <a:rPr lang="ru-RU" altLang="ru-RU" sz="2000" dirty="0">
                <a:solidFill>
                  <a:srgbClr val="002060"/>
                </a:solidFill>
                <a:latin typeface="Montserrat" panose="00000500000000000000" pitchFamily="2" charset="-52"/>
              </a:rPr>
            </a:br>
            <a:r>
              <a:rPr lang="ru-RU" altLang="ru-RU" sz="2000" dirty="0">
                <a:solidFill>
                  <a:srgbClr val="002060"/>
                </a:solidFill>
                <a:latin typeface="Montserrat" panose="00000500000000000000" pitchFamily="2" charset="-52"/>
              </a:rPr>
              <a:t>ФГБОУ ВО УГМУ Минздрава России</a:t>
            </a:r>
            <a:endParaRPr lang="ru-RU" altLang="ru-RU" sz="2400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B04124D-06A3-3B82-C11B-7ED9BBCDB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8116" y="750218"/>
            <a:ext cx="2976129" cy="10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5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>
            <a:extLst>
              <a:ext uri="{FF2B5EF4-FFF2-40B4-BE49-F238E27FC236}">
                <a16:creationId xmlns:a16="http://schemas.microsoft.com/office/drawing/2014/main" id="{A0B8F7D8-48BA-7120-C6E3-53AEDB0D09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68426" y="822325"/>
            <a:ext cx="15552738" cy="1511300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Montserrat" panose="00000500000000000000" pitchFamily="2" charset="-52"/>
              </a:rPr>
              <a:t>СОВРЕМЕННАЯ МЕДИЦИНА ДЕРЖИТСЯ НА ДВУХ ФУНДАМЕНТАЛЬНЫХ ПРИНЦИПАХ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EEB829-B8E6-CFC7-8301-60B36B88D2CE}"/>
              </a:ext>
            </a:extLst>
          </p:cNvPr>
          <p:cNvSpPr txBox="1"/>
          <p:nvPr/>
        </p:nvSpPr>
        <p:spPr>
          <a:xfrm>
            <a:off x="1368425" y="2472847"/>
            <a:ext cx="15336415" cy="648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2060"/>
                </a:solidFill>
                <a:latin typeface="Montserrat" panose="00000500000000000000" pitchFamily="2" charset="-52"/>
              </a:rPr>
              <a:t>Первый принцип</a:t>
            </a:r>
            <a:endParaRPr lang="en-US" sz="2800" b="1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>
              <a:lnSpc>
                <a:spcPct val="150000"/>
              </a:lnSpc>
              <a:defRPr/>
            </a:pP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Регулярные обследования, вакцинация, здоровый образ жизни и просвещение населения. Врачи всего мира сходятся во мнении, что предотвратить заболевание часто бывает проще и эффективнее, чем лечить его</a:t>
            </a:r>
          </a:p>
          <a:p>
            <a:pPr>
              <a:lnSpc>
                <a:spcPct val="150000"/>
              </a:lnSpc>
              <a:defRPr/>
            </a:pPr>
            <a:endParaRPr lang="ru-RU" sz="2800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2060"/>
                </a:solidFill>
                <a:latin typeface="Montserrat" panose="00000500000000000000" pitchFamily="2" charset="-52"/>
              </a:rPr>
              <a:t>Второй принцип</a:t>
            </a:r>
            <a:endParaRPr lang="en-US" sz="2800" b="1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>
              <a:lnSpc>
                <a:spcPct val="150000"/>
              </a:lnSpc>
              <a:defRPr/>
            </a:pP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Сегодня организм человека рассматривается как целостная система, где состояние одного органа напрямую влияет на другие. Поэтому в лечении участвуют врачи разных специальностей, а внимание уделяется не только физическому, но и психологическому состоянию пациента</a:t>
            </a:r>
          </a:p>
        </p:txBody>
      </p:sp>
    </p:spTree>
    <p:extLst>
      <p:ext uri="{BB962C8B-B14F-4D97-AF65-F5344CB8AC3E}">
        <p14:creationId xmlns:p14="http://schemas.microsoft.com/office/powerpoint/2010/main" val="37586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>
            <a:extLst>
              <a:ext uri="{FF2B5EF4-FFF2-40B4-BE49-F238E27FC236}">
                <a16:creationId xmlns:a16="http://schemas.microsoft.com/office/drawing/2014/main" id="{A0B8F7D8-48BA-7120-C6E3-53AEDB0D09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66838" y="822325"/>
            <a:ext cx="15698788" cy="1511300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Montserrat" panose="00000500000000000000" pitchFamily="2" charset="-52"/>
              </a:rPr>
              <a:t>СОВРЕМЕННАЯ МЕДИЦИНА ДЕРЖИТСЯ НА ДВУХ ФУНДАМЕНТАЛЬНЫХ ПРИНЦИПАХ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EEB829-B8E6-CFC7-8301-60B36B88D2CE}"/>
              </a:ext>
            </a:extLst>
          </p:cNvPr>
          <p:cNvSpPr txBox="1"/>
          <p:nvPr/>
        </p:nvSpPr>
        <p:spPr>
          <a:xfrm>
            <a:off x="1366837" y="2907546"/>
            <a:ext cx="6553027" cy="583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2060"/>
                </a:solidFill>
                <a:latin typeface="Montserrat" panose="00000500000000000000" pitchFamily="2" charset="-52"/>
              </a:rPr>
              <a:t>Первый принцип</a:t>
            </a:r>
          </a:p>
          <a:p>
            <a:pPr>
              <a:lnSpc>
                <a:spcPct val="150000"/>
              </a:lnSpc>
              <a:defRPr/>
            </a:pP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Регулярные обследования, вакцинация, здоровый образ жизни и просвещение населения. Врачи всего мира сходятся во мнении, что предотвратить заболевание часто бывает проще и эффективнее, чем лечить его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813F5A-DF31-1A3A-ED43-92A15B8C0808}"/>
              </a:ext>
            </a:extLst>
          </p:cNvPr>
          <p:cNvSpPr txBox="1"/>
          <p:nvPr/>
        </p:nvSpPr>
        <p:spPr>
          <a:xfrm>
            <a:off x="9144000" y="2907546"/>
            <a:ext cx="7272808" cy="583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2060"/>
                </a:solidFill>
                <a:latin typeface="Montserrat" panose="00000500000000000000" pitchFamily="2" charset="-52"/>
              </a:rPr>
              <a:t>Второй принцип</a:t>
            </a:r>
          </a:p>
          <a:p>
            <a:pPr>
              <a:lnSpc>
                <a:spcPct val="150000"/>
              </a:lnSpc>
              <a:defRPr/>
            </a:pP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Сегодня организм человека рассматривается как целостная система. Состояние одного органа напрямую влияет на другие. Поэтому в лечении участвуют врачи разных специальностей, внимание уделяется также психологическому состоянию пациента</a:t>
            </a:r>
          </a:p>
        </p:txBody>
      </p:sp>
    </p:spTree>
    <p:extLst>
      <p:ext uri="{BB962C8B-B14F-4D97-AF65-F5344CB8AC3E}">
        <p14:creationId xmlns:p14="http://schemas.microsoft.com/office/powerpoint/2010/main" val="3041679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>
            <a:extLst>
              <a:ext uri="{FF2B5EF4-FFF2-40B4-BE49-F238E27FC236}">
                <a16:creationId xmlns:a16="http://schemas.microsoft.com/office/drawing/2014/main" id="{A0B8F7D8-48BA-7120-C6E3-53AEDB0D09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68424" y="822325"/>
            <a:ext cx="13824247" cy="1511300"/>
          </a:xfrm>
        </p:spPr>
        <p:txBody>
          <a:bodyPr rtlCol="0">
            <a:norm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Montserrat" panose="00000500000000000000" pitchFamily="2" charset="-52"/>
              </a:rPr>
              <a:t>МЕДИЦИНА – ЭТО ОДНА ИЗ ДРЕВНЕЙШИХ И САМЫХ ГУМАННЫХ НАУК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EEB829-B8E6-CFC7-8301-60B36B88D2CE}"/>
              </a:ext>
            </a:extLst>
          </p:cNvPr>
          <p:cNvSpPr txBox="1"/>
          <p:nvPr/>
        </p:nvSpPr>
        <p:spPr>
          <a:xfrm>
            <a:off x="1368425" y="2118370"/>
            <a:ext cx="127441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002060"/>
                </a:solidFill>
                <a:latin typeface="Montserrat" panose="00000500000000000000" pitchFamily="2" charset="-52"/>
              </a:rPr>
              <a:t>главная цель – сохранить здоровье человека, победить болезнь и облегчить страдания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D49421-6FAD-1496-397F-401A51E293F9}"/>
              </a:ext>
            </a:extLst>
          </p:cNvPr>
          <p:cNvSpPr txBox="1"/>
          <p:nvPr/>
        </p:nvSpPr>
        <p:spPr>
          <a:xfrm>
            <a:off x="1368425" y="4854674"/>
            <a:ext cx="13248183" cy="3897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2060"/>
                </a:solidFill>
                <a:latin typeface="Montserrat" panose="00000500000000000000" pitchFamily="2" charset="-52"/>
              </a:rPr>
              <a:t>Медицина</a:t>
            </a: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 – это одна из древнейших и самых гуманных наук, чья главная цель – сохранить здоровье человека, победить болезнь и облегчить страдания</a:t>
            </a:r>
            <a:b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</a:b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На протяжении тысячелетий она эволюционировала от наблюдений и интуиции до высокотехнологичной современной системы, основанной на строгих научных доказательствах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01472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F5A9F-B8A1-05AE-10D5-6477DB848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9E572F-3EBB-4F86-E613-485C214F1BC4}"/>
              </a:ext>
            </a:extLst>
          </p:cNvPr>
          <p:cNvSpPr/>
          <p:nvPr/>
        </p:nvSpPr>
        <p:spPr>
          <a:xfrm>
            <a:off x="0" y="0"/>
            <a:ext cx="18288000" cy="1028541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F5BB1-8916-7A09-58A4-CFB438BE6BCF}"/>
              </a:ext>
            </a:extLst>
          </p:cNvPr>
          <p:cNvSpPr txBox="1">
            <a:spLocks noChangeArrowheads="1"/>
          </p:cNvSpPr>
          <p:nvPr/>
        </p:nvSpPr>
        <p:spPr>
          <a:xfrm>
            <a:off x="1366838" y="7734102"/>
            <a:ext cx="15554325" cy="1008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altLang="ru-RU" sz="6600" b="1" dirty="0">
                <a:solidFill>
                  <a:schemeClr val="bg1"/>
                </a:solidFill>
                <a:latin typeface="Montserrat" panose="00000500000000000000" pitchFamily="2" charset="-52"/>
              </a:rPr>
              <a:t>ИЗОБРАЖЕНИЯ</a:t>
            </a:r>
          </a:p>
        </p:txBody>
      </p:sp>
    </p:spTree>
    <p:extLst>
      <p:ext uri="{BB962C8B-B14F-4D97-AF65-F5344CB8AC3E}">
        <p14:creationId xmlns:p14="http://schemas.microsoft.com/office/powerpoint/2010/main" val="81324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CDA0C0A-3CE0-D322-ED66-33DF50CFC39A}"/>
              </a:ext>
            </a:extLst>
          </p:cNvPr>
          <p:cNvSpPr txBox="1">
            <a:spLocks noChangeArrowheads="1"/>
          </p:cNvSpPr>
          <p:nvPr/>
        </p:nvSpPr>
        <p:spPr>
          <a:xfrm>
            <a:off x="1368425" y="822226"/>
            <a:ext cx="15552738" cy="1008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cap="all" spc="-10" dirty="0">
                <a:solidFill>
                  <a:srgbClr val="002060"/>
                </a:solidFill>
                <a:latin typeface="Montserrat" panose="00000500000000000000" pitchFamily="2" charset="-52"/>
              </a:rPr>
              <a:t>ЗАГОЛОВОК + три КАРТИНКИ</a:t>
            </a:r>
            <a:endParaRPr lang="ru-RU" sz="3200" cap="all" spc="-10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DF1B7D0-8AEC-666C-B02B-A83887EFD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015" y="5626908"/>
            <a:ext cx="3833817" cy="318820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3CF9290-6B85-D814-7BEC-CEB2E403D8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4"/>
          <a:stretch/>
        </p:blipFill>
        <p:spPr>
          <a:xfrm>
            <a:off x="4822157" y="5626908"/>
            <a:ext cx="4089909" cy="318820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0432716-CD94-D741-BB79-64E3E36A17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112" y="2170524"/>
            <a:ext cx="4553776" cy="309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44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DFB5F-1BD2-840D-777F-EE8962B40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1C4389D-EE0E-276B-498C-507AE331EAE6}"/>
              </a:ext>
            </a:extLst>
          </p:cNvPr>
          <p:cNvSpPr txBox="1">
            <a:spLocks noChangeArrowheads="1"/>
          </p:cNvSpPr>
          <p:nvPr/>
        </p:nvSpPr>
        <p:spPr>
          <a:xfrm>
            <a:off x="1368425" y="822226"/>
            <a:ext cx="15552738" cy="1008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>
                <a:solidFill>
                  <a:srgbClr val="002060"/>
                </a:solidFill>
                <a:latin typeface="Montserrat" panose="00000500000000000000" pitchFamily="2" charset="-52"/>
              </a:rPr>
              <a:t>ЗАГОЛОВОК + ТЕКСТ + </a:t>
            </a:r>
            <a:r>
              <a:rPr lang="ru-RU" sz="3200" b="1" cap="all" spc="-10" dirty="0">
                <a:solidFill>
                  <a:srgbClr val="002060"/>
                </a:solidFill>
                <a:latin typeface="Montserrat" panose="00000500000000000000" pitchFamily="2" charset="-52"/>
              </a:rPr>
              <a:t>три КАРТИНКИ</a:t>
            </a:r>
            <a:endParaRPr lang="ru-RU" sz="3200" cap="all" spc="-10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FB6F52-40F6-A587-C5F8-2C5A48A65EAF}"/>
              </a:ext>
            </a:extLst>
          </p:cNvPr>
          <p:cNvSpPr txBox="1"/>
          <p:nvPr/>
        </p:nvSpPr>
        <p:spPr>
          <a:xfrm>
            <a:off x="1385888" y="2487899"/>
            <a:ext cx="15447788" cy="1312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Montserrat" panose="00000500000000000000" pitchFamily="2" charset="-52"/>
              </a:rPr>
              <a:t>Лечебные мази </a:t>
            </a:r>
            <a:r>
              <a:rPr lang="ru-RU" sz="2800" dirty="0">
                <a:solidFill>
                  <a:srgbClr val="002060"/>
                </a:solidFill>
                <a:latin typeface="Montserrat" panose="00000500000000000000" pitchFamily="2" charset="-52"/>
              </a:rPr>
              <a:t>являются ключевым средством местной терапии при многих заболеваниях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ABF2EF4-1257-FD00-99BC-8AEB774BA761}"/>
              </a:ext>
            </a:extLst>
          </p:cNvPr>
          <p:cNvGrpSpPr/>
          <p:nvPr/>
        </p:nvGrpSpPr>
        <p:grpSpPr>
          <a:xfrm>
            <a:off x="1473075" y="4488369"/>
            <a:ext cx="15447789" cy="3998496"/>
            <a:chOff x="1385888" y="4566642"/>
            <a:chExt cx="14059847" cy="3639242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E7FCA3D-0E51-2BAD-B3D3-C4E09816E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25" r="8427" b="24"/>
            <a:stretch/>
          </p:blipFill>
          <p:spPr>
            <a:xfrm>
              <a:off x="11070710" y="4566642"/>
              <a:ext cx="4375025" cy="3638375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BA413F7-4D76-4630-CB0F-F830DB78B3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35" r="6286" b="20"/>
            <a:stretch/>
          </p:blipFill>
          <p:spPr>
            <a:xfrm>
              <a:off x="6227132" y="4566642"/>
              <a:ext cx="4375025" cy="3638375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32E9A9D-C676-1ABC-D8B6-404A7E249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5888" y="4566642"/>
              <a:ext cx="4376187" cy="36392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1144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СНОВНОЙ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4883</TotalTime>
  <Words>1427</Words>
  <Application>Microsoft Office PowerPoint</Application>
  <PresentationFormat>Произвольный</PresentationFormat>
  <Paragraphs>198</Paragraphs>
  <Slides>32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Montserrat</vt:lpstr>
      <vt:lpstr>Raleway</vt:lpstr>
      <vt:lpstr>Тема Office</vt:lpstr>
      <vt:lpstr>Презентация PowerPoint</vt:lpstr>
      <vt:lpstr>Презентация PowerPoint</vt:lpstr>
      <vt:lpstr>ПРИМЕРЫ ОФОРМЛЕНИЯ ТЕКСТА</vt:lpstr>
      <vt:lpstr>СОВРЕМЕННАЯ МЕДИЦИНА ДЕРЖИТСЯ НА ДВУХ ФУНДАМЕНТАЛЬНЫХ ПРИНЦИПАХ</vt:lpstr>
      <vt:lpstr>СОВРЕМЕННАЯ МЕДИЦИНА ДЕРЖИТСЯ НА ДВУХ ФУНДАМЕНТАЛЬНЫХ ПРИНЦИПАХ</vt:lpstr>
      <vt:lpstr>МЕДИЦИНА – ЭТО ОДНА ИЗ ДРЕВНЕЙШИХ И САМЫХ ГУМАННЫХ НАУК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ОФОРМЛЕНИЯ СХЕМЫ</vt:lpstr>
      <vt:lpstr>ПРИМЕР ОФОРМЛЕНИЯ СХЕМЫ</vt:lpstr>
      <vt:lpstr>ПРИМЕР ОФОРМЛЕНИЯ СХЕМЫ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Травматические поражения СОПР. Классификация. Клиника, диагностика, дифференциальная диагностика, лечение</dc:title>
  <dc:creator>комп</dc:creator>
  <cp:lastModifiedBy>Корягин Андрей Владимирович</cp:lastModifiedBy>
  <cp:revision>350</cp:revision>
  <dcterms:created xsi:type="dcterms:W3CDTF">2022-04-25T18:27:08Z</dcterms:created>
  <dcterms:modified xsi:type="dcterms:W3CDTF">2025-12-30T06:27:17Z</dcterms:modified>
</cp:coreProperties>
</file>