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8"/>
  </p:notesMasterIdLst>
  <p:sldIdLst>
    <p:sldId id="833" r:id="rId2"/>
    <p:sldId id="761" r:id="rId3"/>
    <p:sldId id="1357" r:id="rId4"/>
    <p:sldId id="1358" r:id="rId5"/>
    <p:sldId id="860" r:id="rId6"/>
    <p:sldId id="875" r:id="rId7"/>
    <p:sldId id="1355" r:id="rId8"/>
    <p:sldId id="1356" r:id="rId9"/>
    <p:sldId id="1090" r:id="rId10"/>
    <p:sldId id="1089" r:id="rId11"/>
    <p:sldId id="1083" r:id="rId12"/>
    <p:sldId id="892" r:id="rId13"/>
    <p:sldId id="960" r:id="rId14"/>
    <p:sldId id="1018" r:id="rId15"/>
    <p:sldId id="873" r:id="rId16"/>
    <p:sldId id="876" r:id="rId17"/>
  </p:sldIdLst>
  <p:sldSz cx="18288000" cy="102854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91412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8282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7423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6565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4570631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484755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6398880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7313007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18" userDrawn="1">
          <p15:clr>
            <a:srgbClr val="A4A3A4"/>
          </p15:clr>
        </p15:guide>
        <p15:guide id="2" pos="861" userDrawn="1">
          <p15:clr>
            <a:srgbClr val="A4A3A4"/>
          </p15:clr>
        </p15:guide>
        <p15:guide id="3" pos="10659" userDrawn="1">
          <p15:clr>
            <a:srgbClr val="A4A3A4"/>
          </p15:clr>
        </p15:guide>
        <p15:guide id="4" orient="horz" pos="5507" userDrawn="1">
          <p15:clr>
            <a:srgbClr val="A4A3A4"/>
          </p15:clr>
        </p15:guide>
        <p15:guide id="5" pos="5760" userDrawn="1">
          <p15:clr>
            <a:srgbClr val="A4A3A4"/>
          </p15:clr>
        </p15:guide>
        <p15:guide id="6" orient="horz" pos="32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929"/>
    <a:srgbClr val="638ACF"/>
    <a:srgbClr val="8FAADC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72" d="100"/>
          <a:sy n="72" d="100"/>
        </p:scale>
        <p:origin x="1050" y="84"/>
      </p:cViewPr>
      <p:guideLst>
        <p:guide orient="horz" pos="518"/>
        <p:guide pos="861"/>
        <p:guide pos="10659"/>
        <p:guide orient="horz" pos="5507"/>
        <p:guide pos="5760"/>
        <p:guide orient="horz" pos="3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D01DE-756D-4587-B0B2-849154296D5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BD26A3-9B5A-4B7D-A7CB-88C72B63C45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altLang="ru-RU" sz="2800" b="1" i="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I</a:t>
          </a:r>
          <a:r>
            <a:rPr lang="ru-RU" altLang="ru-RU" sz="2800" b="1" i="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. </a:t>
          </a:r>
          <a:r>
            <a:rPr lang="en-US" altLang="ru-RU" sz="2800" b="1" i="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Basic</a:t>
          </a:r>
          <a:endParaRPr lang="ru-RU" sz="2800" b="1" i="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FFC4F6E7-2F14-46FE-860D-D2AA591C9BCB}" type="parTrans" cxnId="{8E2E1AA0-A216-4401-8C10-8047E8ED7607}">
      <dgm:prSet/>
      <dgm:spPr/>
      <dgm:t>
        <a:bodyPr/>
        <a:lstStyle/>
        <a:p>
          <a:endParaRPr lang="ru-RU" i="0"/>
        </a:p>
      </dgm:t>
    </dgm:pt>
    <dgm:pt modelId="{F5801E12-64BE-437A-8F4C-F915A430DD2C}" type="sibTrans" cxnId="{8E2E1AA0-A216-4401-8C10-8047E8ED7607}">
      <dgm:prSet/>
      <dgm:spPr/>
      <dgm:t>
        <a:bodyPr/>
        <a:lstStyle/>
        <a:p>
          <a:endParaRPr lang="ru-RU" i="0"/>
        </a:p>
      </dgm:t>
    </dgm:pt>
    <dgm:pt modelId="{6BED1488-72F8-4014-AE45-935AE615973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Toothpaste</a:t>
          </a:r>
          <a:endParaRPr lang="ru-RU" sz="2800" i="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CCF7EF3E-F6D4-4CAE-92B1-4A6AF3A37762}" type="parTrans" cxnId="{6EE53C1B-3050-4DE5-B0C5-0E4330F0BB1E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B9DD5878-E1FC-44C2-B1BC-1E89D68AC384}" type="sibTrans" cxnId="{6EE53C1B-3050-4DE5-B0C5-0E4330F0BB1E}">
      <dgm:prSet/>
      <dgm:spPr/>
      <dgm:t>
        <a:bodyPr/>
        <a:lstStyle/>
        <a:p>
          <a:endParaRPr lang="ru-RU" i="0"/>
        </a:p>
      </dgm:t>
    </dgm:pt>
    <dgm:pt modelId="{8794771D-A6BF-4FEB-8764-D55219BED1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Toothbrush</a:t>
          </a:r>
          <a:endParaRPr lang="ru-RU" sz="2800" i="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356A3845-4A77-4BB1-AA1B-673A76AC438F}" type="parTrans" cxnId="{8D00409F-6070-4195-83BF-3B7802A1C1BF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F3369098-A0A8-46C7-AEE4-B20B2014708D}" type="sibTrans" cxnId="{8D00409F-6070-4195-83BF-3B7802A1C1BF}">
      <dgm:prSet/>
      <dgm:spPr/>
      <dgm:t>
        <a:bodyPr/>
        <a:lstStyle/>
        <a:p>
          <a:endParaRPr lang="ru-RU" i="0"/>
        </a:p>
      </dgm:t>
    </dgm:pt>
    <dgm:pt modelId="{491FEEE9-05C3-44D7-99AD-76058DF6ED4E}">
      <dgm:prSet custT="1"/>
      <dgm:spPr>
        <a:solidFill>
          <a:srgbClr val="7EB0DE"/>
        </a:solidFill>
        <a:ln>
          <a:noFill/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Dental floss</a:t>
          </a:r>
          <a:endParaRPr lang="ru-RU" altLang="ru-RU" sz="2800" i="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B21839C6-E039-4F0C-AE5A-0E74C5995F68}" type="parTrans" cxnId="{09C648DE-FA4F-4CFE-B1DA-A0570263AA1B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62A60CC2-6D25-47B2-B10E-D42804334946}" type="sibTrans" cxnId="{09C648DE-FA4F-4CFE-B1DA-A0570263AA1B}">
      <dgm:prSet/>
      <dgm:spPr/>
      <dgm:t>
        <a:bodyPr/>
        <a:lstStyle/>
        <a:p>
          <a:endParaRPr lang="ru-RU" i="0"/>
        </a:p>
      </dgm:t>
    </dgm:pt>
    <dgm:pt modelId="{78268C14-8134-4C33-B2EF-42F1AA5B773E}" type="pres">
      <dgm:prSet presAssocID="{99BD01DE-756D-4587-B0B2-849154296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BBCFA2-E07E-4500-B9DD-2B86D46D0F5E}" type="pres">
      <dgm:prSet presAssocID="{8DBD26A3-9B5A-4B7D-A7CB-88C72B63C45D}" presName="hierRoot1" presStyleCnt="0">
        <dgm:presLayoutVars>
          <dgm:hierBranch val="init"/>
        </dgm:presLayoutVars>
      </dgm:prSet>
      <dgm:spPr/>
    </dgm:pt>
    <dgm:pt modelId="{43D478DC-EA0A-4513-A233-9FC771F37288}" type="pres">
      <dgm:prSet presAssocID="{8DBD26A3-9B5A-4B7D-A7CB-88C72B63C45D}" presName="rootComposite1" presStyleCnt="0"/>
      <dgm:spPr/>
    </dgm:pt>
    <dgm:pt modelId="{662C9C92-D662-4A1E-847A-E1136194E8F9}" type="pres">
      <dgm:prSet presAssocID="{8DBD26A3-9B5A-4B7D-A7CB-88C72B63C45D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084E2A40-5288-4AD5-BCD4-823992CA69AA}" type="pres">
      <dgm:prSet presAssocID="{8DBD26A3-9B5A-4B7D-A7CB-88C72B63C45D}" presName="rootConnector1" presStyleLbl="node1" presStyleIdx="0" presStyleCnt="0"/>
      <dgm:spPr/>
    </dgm:pt>
    <dgm:pt modelId="{87107430-C7C6-439B-AF35-9B51D269CDBB}" type="pres">
      <dgm:prSet presAssocID="{8DBD26A3-9B5A-4B7D-A7CB-88C72B63C45D}" presName="hierChild2" presStyleCnt="0"/>
      <dgm:spPr/>
    </dgm:pt>
    <dgm:pt modelId="{CE994194-33C3-4435-AEC8-3BC27F70E1C1}" type="pres">
      <dgm:prSet presAssocID="{CCF7EF3E-F6D4-4CAE-92B1-4A6AF3A37762}" presName="Name37" presStyleLbl="parChTrans1D2" presStyleIdx="0" presStyleCnt="3"/>
      <dgm:spPr/>
    </dgm:pt>
    <dgm:pt modelId="{C18B0557-D1FE-458C-8EF7-2BB25A9492C7}" type="pres">
      <dgm:prSet presAssocID="{6BED1488-72F8-4014-AE45-935AE6159739}" presName="hierRoot2" presStyleCnt="0">
        <dgm:presLayoutVars>
          <dgm:hierBranch val="init"/>
        </dgm:presLayoutVars>
      </dgm:prSet>
      <dgm:spPr/>
    </dgm:pt>
    <dgm:pt modelId="{4C2E1444-CB58-43B7-AE0A-231E0B5B6E25}" type="pres">
      <dgm:prSet presAssocID="{6BED1488-72F8-4014-AE45-935AE6159739}" presName="rootComposite" presStyleCnt="0"/>
      <dgm:spPr/>
    </dgm:pt>
    <dgm:pt modelId="{A14EBB2E-DB4D-4859-8530-D194036DBCD7}" type="pres">
      <dgm:prSet presAssocID="{6BED1488-72F8-4014-AE45-935AE6159739}" presName="rootText" presStyleLbl="node2" presStyleIdx="0" presStyleCnt="3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C36DD11E-CBEE-4250-902E-D5C3FB4802F9}" type="pres">
      <dgm:prSet presAssocID="{6BED1488-72F8-4014-AE45-935AE6159739}" presName="rootConnector" presStyleLbl="node2" presStyleIdx="0" presStyleCnt="3"/>
      <dgm:spPr/>
    </dgm:pt>
    <dgm:pt modelId="{0CE82876-726A-488B-8A37-CE0917BACD72}" type="pres">
      <dgm:prSet presAssocID="{6BED1488-72F8-4014-AE45-935AE6159739}" presName="hierChild4" presStyleCnt="0"/>
      <dgm:spPr/>
    </dgm:pt>
    <dgm:pt modelId="{FD2721B9-07B5-402C-A861-EC8B95F5617A}" type="pres">
      <dgm:prSet presAssocID="{6BED1488-72F8-4014-AE45-935AE6159739}" presName="hierChild5" presStyleCnt="0"/>
      <dgm:spPr/>
    </dgm:pt>
    <dgm:pt modelId="{AC2F6DAB-A192-4E7F-B060-E3C06915C34E}" type="pres">
      <dgm:prSet presAssocID="{356A3845-4A77-4BB1-AA1B-673A76AC438F}" presName="Name37" presStyleLbl="parChTrans1D2" presStyleIdx="1" presStyleCnt="3"/>
      <dgm:spPr/>
    </dgm:pt>
    <dgm:pt modelId="{0F5C384F-9F75-4EE6-840C-170787853739}" type="pres">
      <dgm:prSet presAssocID="{8794771D-A6BF-4FEB-8764-D55219BED139}" presName="hierRoot2" presStyleCnt="0">
        <dgm:presLayoutVars>
          <dgm:hierBranch val="init"/>
        </dgm:presLayoutVars>
      </dgm:prSet>
      <dgm:spPr/>
    </dgm:pt>
    <dgm:pt modelId="{78E80EC5-7C1B-4D0E-B8C2-E46FAE7FDE12}" type="pres">
      <dgm:prSet presAssocID="{8794771D-A6BF-4FEB-8764-D55219BED139}" presName="rootComposite" presStyleCnt="0"/>
      <dgm:spPr/>
    </dgm:pt>
    <dgm:pt modelId="{7B48033C-461D-4BBD-99AD-497A3E74903D}" type="pres">
      <dgm:prSet presAssocID="{8794771D-A6BF-4FEB-8764-D55219BED139}" presName="rootText" presStyleLbl="node2" presStyleIdx="1" presStyleCnt="3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21AE46BC-C4EA-4A85-9CE8-330C8FDAC7BF}" type="pres">
      <dgm:prSet presAssocID="{8794771D-A6BF-4FEB-8764-D55219BED139}" presName="rootConnector" presStyleLbl="node2" presStyleIdx="1" presStyleCnt="3"/>
      <dgm:spPr/>
    </dgm:pt>
    <dgm:pt modelId="{1077971A-3DE7-44AB-A0F7-B84D0C6E1D1E}" type="pres">
      <dgm:prSet presAssocID="{8794771D-A6BF-4FEB-8764-D55219BED139}" presName="hierChild4" presStyleCnt="0"/>
      <dgm:spPr/>
    </dgm:pt>
    <dgm:pt modelId="{8EFC8D3B-E3F4-4C7B-9A01-45B3BE912E0E}" type="pres">
      <dgm:prSet presAssocID="{8794771D-A6BF-4FEB-8764-D55219BED139}" presName="hierChild5" presStyleCnt="0"/>
      <dgm:spPr/>
    </dgm:pt>
    <dgm:pt modelId="{31BBFCAB-BC92-41F6-9B56-F1A5C8851730}" type="pres">
      <dgm:prSet presAssocID="{B21839C6-E039-4F0C-AE5A-0E74C5995F68}" presName="Name37" presStyleLbl="parChTrans1D2" presStyleIdx="2" presStyleCnt="3"/>
      <dgm:spPr/>
    </dgm:pt>
    <dgm:pt modelId="{DE45C54A-C4A9-4DA0-A1B5-E3CFFBCED262}" type="pres">
      <dgm:prSet presAssocID="{491FEEE9-05C3-44D7-99AD-76058DF6ED4E}" presName="hierRoot2" presStyleCnt="0">
        <dgm:presLayoutVars>
          <dgm:hierBranch val="init"/>
        </dgm:presLayoutVars>
      </dgm:prSet>
      <dgm:spPr/>
    </dgm:pt>
    <dgm:pt modelId="{9D9EEDA5-2941-4029-B91F-FDCFEB6FEF58}" type="pres">
      <dgm:prSet presAssocID="{491FEEE9-05C3-44D7-99AD-76058DF6ED4E}" presName="rootComposite" presStyleCnt="0"/>
      <dgm:spPr/>
    </dgm:pt>
    <dgm:pt modelId="{760EC684-12B6-47AE-AC0F-573B3C0DA82D}" type="pres">
      <dgm:prSet presAssocID="{491FEEE9-05C3-44D7-99AD-76058DF6ED4E}" presName="rootText" presStyleLbl="node2" presStyleIdx="2" presStyleCnt="3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820BA63F-8E6C-4D49-B023-6FAC03BBF738}" type="pres">
      <dgm:prSet presAssocID="{491FEEE9-05C3-44D7-99AD-76058DF6ED4E}" presName="rootConnector" presStyleLbl="node2" presStyleIdx="2" presStyleCnt="3"/>
      <dgm:spPr/>
    </dgm:pt>
    <dgm:pt modelId="{5CF5FECA-91D3-479D-9476-7EA586E3FE58}" type="pres">
      <dgm:prSet presAssocID="{491FEEE9-05C3-44D7-99AD-76058DF6ED4E}" presName="hierChild4" presStyleCnt="0"/>
      <dgm:spPr/>
    </dgm:pt>
    <dgm:pt modelId="{931B95CB-2212-4240-85D3-89EC1E3E0BED}" type="pres">
      <dgm:prSet presAssocID="{491FEEE9-05C3-44D7-99AD-76058DF6ED4E}" presName="hierChild5" presStyleCnt="0"/>
      <dgm:spPr/>
    </dgm:pt>
    <dgm:pt modelId="{CC67F5A4-60E8-4FBE-B268-34E221854B64}" type="pres">
      <dgm:prSet presAssocID="{8DBD26A3-9B5A-4B7D-A7CB-88C72B63C45D}" presName="hierChild3" presStyleCnt="0"/>
      <dgm:spPr/>
    </dgm:pt>
  </dgm:ptLst>
  <dgm:cxnLst>
    <dgm:cxn modelId="{6EE53C1B-3050-4DE5-B0C5-0E4330F0BB1E}" srcId="{8DBD26A3-9B5A-4B7D-A7CB-88C72B63C45D}" destId="{6BED1488-72F8-4014-AE45-935AE6159739}" srcOrd="0" destOrd="0" parTransId="{CCF7EF3E-F6D4-4CAE-92B1-4A6AF3A37762}" sibTransId="{B9DD5878-E1FC-44C2-B1BC-1E89D68AC384}"/>
    <dgm:cxn modelId="{3612CB2D-55B4-4DBC-BF9B-223DC96E98A7}" type="presOf" srcId="{8794771D-A6BF-4FEB-8764-D55219BED139}" destId="{7B48033C-461D-4BBD-99AD-497A3E74903D}" srcOrd="0" destOrd="0" presId="urn:microsoft.com/office/officeart/2005/8/layout/orgChart1"/>
    <dgm:cxn modelId="{555D2030-7091-4B07-8A0A-4B81A1BD6BB8}" type="presOf" srcId="{8DBD26A3-9B5A-4B7D-A7CB-88C72B63C45D}" destId="{084E2A40-5288-4AD5-BCD4-823992CA69AA}" srcOrd="1" destOrd="0" presId="urn:microsoft.com/office/officeart/2005/8/layout/orgChart1"/>
    <dgm:cxn modelId="{684B5E56-3A9C-4E76-A0DC-15520CC182FB}" type="presOf" srcId="{8794771D-A6BF-4FEB-8764-D55219BED139}" destId="{21AE46BC-C4EA-4A85-9CE8-330C8FDAC7BF}" srcOrd="1" destOrd="0" presId="urn:microsoft.com/office/officeart/2005/8/layout/orgChart1"/>
    <dgm:cxn modelId="{FCC36384-AE23-4217-B7CC-EE384C181DC6}" type="presOf" srcId="{491FEEE9-05C3-44D7-99AD-76058DF6ED4E}" destId="{760EC684-12B6-47AE-AC0F-573B3C0DA82D}" srcOrd="0" destOrd="0" presId="urn:microsoft.com/office/officeart/2005/8/layout/orgChart1"/>
    <dgm:cxn modelId="{72C02F93-B927-4B96-9615-99FB5DFBDD57}" type="presOf" srcId="{B21839C6-E039-4F0C-AE5A-0E74C5995F68}" destId="{31BBFCAB-BC92-41F6-9B56-F1A5C8851730}" srcOrd="0" destOrd="0" presId="urn:microsoft.com/office/officeart/2005/8/layout/orgChart1"/>
    <dgm:cxn modelId="{8D00409F-6070-4195-83BF-3B7802A1C1BF}" srcId="{8DBD26A3-9B5A-4B7D-A7CB-88C72B63C45D}" destId="{8794771D-A6BF-4FEB-8764-D55219BED139}" srcOrd="1" destOrd="0" parTransId="{356A3845-4A77-4BB1-AA1B-673A76AC438F}" sibTransId="{F3369098-A0A8-46C7-AEE4-B20B2014708D}"/>
    <dgm:cxn modelId="{8E2E1AA0-A216-4401-8C10-8047E8ED7607}" srcId="{99BD01DE-756D-4587-B0B2-849154296D5A}" destId="{8DBD26A3-9B5A-4B7D-A7CB-88C72B63C45D}" srcOrd="0" destOrd="0" parTransId="{FFC4F6E7-2F14-46FE-860D-D2AA591C9BCB}" sibTransId="{F5801E12-64BE-437A-8F4C-F915A430DD2C}"/>
    <dgm:cxn modelId="{9D1C6BB4-2A91-4698-9E05-A69CF7536E46}" type="presOf" srcId="{6BED1488-72F8-4014-AE45-935AE6159739}" destId="{C36DD11E-CBEE-4250-902E-D5C3FB4802F9}" srcOrd="1" destOrd="0" presId="urn:microsoft.com/office/officeart/2005/8/layout/orgChart1"/>
    <dgm:cxn modelId="{1057C4B7-D8B6-4F87-B925-473619309F18}" type="presOf" srcId="{491FEEE9-05C3-44D7-99AD-76058DF6ED4E}" destId="{820BA63F-8E6C-4D49-B023-6FAC03BBF738}" srcOrd="1" destOrd="0" presId="urn:microsoft.com/office/officeart/2005/8/layout/orgChart1"/>
    <dgm:cxn modelId="{5B1A43C8-D133-4A81-8297-62836683AD90}" type="presOf" srcId="{CCF7EF3E-F6D4-4CAE-92B1-4A6AF3A37762}" destId="{CE994194-33C3-4435-AEC8-3BC27F70E1C1}" srcOrd="0" destOrd="0" presId="urn:microsoft.com/office/officeart/2005/8/layout/orgChart1"/>
    <dgm:cxn modelId="{713365C9-AEE1-434C-95FC-D6D4D3D3A304}" type="presOf" srcId="{8DBD26A3-9B5A-4B7D-A7CB-88C72B63C45D}" destId="{662C9C92-D662-4A1E-847A-E1136194E8F9}" srcOrd="0" destOrd="0" presId="urn:microsoft.com/office/officeart/2005/8/layout/orgChart1"/>
    <dgm:cxn modelId="{00BD25D7-0060-41DC-BBB7-8DEBA8416932}" type="presOf" srcId="{99BD01DE-756D-4587-B0B2-849154296D5A}" destId="{78268C14-8134-4C33-B2EF-42F1AA5B773E}" srcOrd="0" destOrd="0" presId="urn:microsoft.com/office/officeart/2005/8/layout/orgChart1"/>
    <dgm:cxn modelId="{09C648DE-FA4F-4CFE-B1DA-A0570263AA1B}" srcId="{8DBD26A3-9B5A-4B7D-A7CB-88C72B63C45D}" destId="{491FEEE9-05C3-44D7-99AD-76058DF6ED4E}" srcOrd="2" destOrd="0" parTransId="{B21839C6-E039-4F0C-AE5A-0E74C5995F68}" sibTransId="{62A60CC2-6D25-47B2-B10E-D42804334946}"/>
    <dgm:cxn modelId="{70CA28E8-6DC8-4BF1-9D12-4C775E34F06D}" type="presOf" srcId="{356A3845-4A77-4BB1-AA1B-673A76AC438F}" destId="{AC2F6DAB-A192-4E7F-B060-E3C06915C34E}" srcOrd="0" destOrd="0" presId="urn:microsoft.com/office/officeart/2005/8/layout/orgChart1"/>
    <dgm:cxn modelId="{483D8AF4-826C-4886-BEEC-8583DE57207E}" type="presOf" srcId="{6BED1488-72F8-4014-AE45-935AE6159739}" destId="{A14EBB2E-DB4D-4859-8530-D194036DBCD7}" srcOrd="0" destOrd="0" presId="urn:microsoft.com/office/officeart/2005/8/layout/orgChart1"/>
    <dgm:cxn modelId="{E401480B-31E5-42EF-8723-FD8DB4D306FA}" type="presParOf" srcId="{78268C14-8134-4C33-B2EF-42F1AA5B773E}" destId="{ACBBCFA2-E07E-4500-B9DD-2B86D46D0F5E}" srcOrd="0" destOrd="0" presId="urn:microsoft.com/office/officeart/2005/8/layout/orgChart1"/>
    <dgm:cxn modelId="{A4FCC8B0-1196-4B3B-B6D1-1AC09F3A3225}" type="presParOf" srcId="{ACBBCFA2-E07E-4500-B9DD-2B86D46D0F5E}" destId="{43D478DC-EA0A-4513-A233-9FC771F37288}" srcOrd="0" destOrd="0" presId="urn:microsoft.com/office/officeart/2005/8/layout/orgChart1"/>
    <dgm:cxn modelId="{8BEB994D-AA23-425E-B08D-FBAE65F2F013}" type="presParOf" srcId="{43D478DC-EA0A-4513-A233-9FC771F37288}" destId="{662C9C92-D662-4A1E-847A-E1136194E8F9}" srcOrd="0" destOrd="0" presId="urn:microsoft.com/office/officeart/2005/8/layout/orgChart1"/>
    <dgm:cxn modelId="{97963DCC-78E3-48BB-B7CA-D419E9946FBB}" type="presParOf" srcId="{43D478DC-EA0A-4513-A233-9FC771F37288}" destId="{084E2A40-5288-4AD5-BCD4-823992CA69AA}" srcOrd="1" destOrd="0" presId="urn:microsoft.com/office/officeart/2005/8/layout/orgChart1"/>
    <dgm:cxn modelId="{1A562FB5-70B2-4AE7-A08C-0BEE503E8707}" type="presParOf" srcId="{ACBBCFA2-E07E-4500-B9DD-2B86D46D0F5E}" destId="{87107430-C7C6-439B-AF35-9B51D269CDBB}" srcOrd="1" destOrd="0" presId="urn:microsoft.com/office/officeart/2005/8/layout/orgChart1"/>
    <dgm:cxn modelId="{B7F6228E-D13C-47EC-9C7C-38E3746111E0}" type="presParOf" srcId="{87107430-C7C6-439B-AF35-9B51D269CDBB}" destId="{CE994194-33C3-4435-AEC8-3BC27F70E1C1}" srcOrd="0" destOrd="0" presId="urn:microsoft.com/office/officeart/2005/8/layout/orgChart1"/>
    <dgm:cxn modelId="{EADBA16A-5E9B-4AB3-8EC2-D992033036D5}" type="presParOf" srcId="{87107430-C7C6-439B-AF35-9B51D269CDBB}" destId="{C18B0557-D1FE-458C-8EF7-2BB25A9492C7}" srcOrd="1" destOrd="0" presId="urn:microsoft.com/office/officeart/2005/8/layout/orgChart1"/>
    <dgm:cxn modelId="{297CFD67-1305-4EBA-A418-EAEC05760DCA}" type="presParOf" srcId="{C18B0557-D1FE-458C-8EF7-2BB25A9492C7}" destId="{4C2E1444-CB58-43B7-AE0A-231E0B5B6E25}" srcOrd="0" destOrd="0" presId="urn:microsoft.com/office/officeart/2005/8/layout/orgChart1"/>
    <dgm:cxn modelId="{4F7A7631-A423-42C4-813A-B9EBA25B1C54}" type="presParOf" srcId="{4C2E1444-CB58-43B7-AE0A-231E0B5B6E25}" destId="{A14EBB2E-DB4D-4859-8530-D194036DBCD7}" srcOrd="0" destOrd="0" presId="urn:microsoft.com/office/officeart/2005/8/layout/orgChart1"/>
    <dgm:cxn modelId="{66C8D21F-4AEC-45A3-A4D2-F538A5DA7EBD}" type="presParOf" srcId="{4C2E1444-CB58-43B7-AE0A-231E0B5B6E25}" destId="{C36DD11E-CBEE-4250-902E-D5C3FB4802F9}" srcOrd="1" destOrd="0" presId="urn:microsoft.com/office/officeart/2005/8/layout/orgChart1"/>
    <dgm:cxn modelId="{F72C40F9-4825-4E1C-A0F9-887B6675062A}" type="presParOf" srcId="{C18B0557-D1FE-458C-8EF7-2BB25A9492C7}" destId="{0CE82876-726A-488B-8A37-CE0917BACD72}" srcOrd="1" destOrd="0" presId="urn:microsoft.com/office/officeart/2005/8/layout/orgChart1"/>
    <dgm:cxn modelId="{C8AABCE5-2540-45E3-B1D2-21C8BD8AE08A}" type="presParOf" srcId="{C18B0557-D1FE-458C-8EF7-2BB25A9492C7}" destId="{FD2721B9-07B5-402C-A861-EC8B95F5617A}" srcOrd="2" destOrd="0" presId="urn:microsoft.com/office/officeart/2005/8/layout/orgChart1"/>
    <dgm:cxn modelId="{81888FCF-758E-46CA-9441-DC2C95C31FC9}" type="presParOf" srcId="{87107430-C7C6-439B-AF35-9B51D269CDBB}" destId="{AC2F6DAB-A192-4E7F-B060-E3C06915C34E}" srcOrd="2" destOrd="0" presId="urn:microsoft.com/office/officeart/2005/8/layout/orgChart1"/>
    <dgm:cxn modelId="{304C6B87-CDFE-4376-814A-8713DBFB8861}" type="presParOf" srcId="{87107430-C7C6-439B-AF35-9B51D269CDBB}" destId="{0F5C384F-9F75-4EE6-840C-170787853739}" srcOrd="3" destOrd="0" presId="urn:microsoft.com/office/officeart/2005/8/layout/orgChart1"/>
    <dgm:cxn modelId="{56DB976F-4E02-436D-BC77-B125C791EF53}" type="presParOf" srcId="{0F5C384F-9F75-4EE6-840C-170787853739}" destId="{78E80EC5-7C1B-4D0E-B8C2-E46FAE7FDE12}" srcOrd="0" destOrd="0" presId="urn:microsoft.com/office/officeart/2005/8/layout/orgChart1"/>
    <dgm:cxn modelId="{BB7F99C3-EF19-42F5-A9FA-4BB1B4C8482B}" type="presParOf" srcId="{78E80EC5-7C1B-4D0E-B8C2-E46FAE7FDE12}" destId="{7B48033C-461D-4BBD-99AD-497A3E74903D}" srcOrd="0" destOrd="0" presId="urn:microsoft.com/office/officeart/2005/8/layout/orgChart1"/>
    <dgm:cxn modelId="{F7B19E28-2F75-439F-8944-948DBA60880E}" type="presParOf" srcId="{78E80EC5-7C1B-4D0E-B8C2-E46FAE7FDE12}" destId="{21AE46BC-C4EA-4A85-9CE8-330C8FDAC7BF}" srcOrd="1" destOrd="0" presId="urn:microsoft.com/office/officeart/2005/8/layout/orgChart1"/>
    <dgm:cxn modelId="{7820D3FF-F679-4CEE-9EF7-5CE0F354F843}" type="presParOf" srcId="{0F5C384F-9F75-4EE6-840C-170787853739}" destId="{1077971A-3DE7-44AB-A0F7-B84D0C6E1D1E}" srcOrd="1" destOrd="0" presId="urn:microsoft.com/office/officeart/2005/8/layout/orgChart1"/>
    <dgm:cxn modelId="{07357D7B-57CF-4E4C-87B3-1DF04A08AD70}" type="presParOf" srcId="{0F5C384F-9F75-4EE6-840C-170787853739}" destId="{8EFC8D3B-E3F4-4C7B-9A01-45B3BE912E0E}" srcOrd="2" destOrd="0" presId="urn:microsoft.com/office/officeart/2005/8/layout/orgChart1"/>
    <dgm:cxn modelId="{3A2889AB-EBD2-4D0D-9E67-199B008C83BF}" type="presParOf" srcId="{87107430-C7C6-439B-AF35-9B51D269CDBB}" destId="{31BBFCAB-BC92-41F6-9B56-F1A5C8851730}" srcOrd="4" destOrd="0" presId="urn:microsoft.com/office/officeart/2005/8/layout/orgChart1"/>
    <dgm:cxn modelId="{E8F75DC9-6E05-435F-B398-3E72C504BB59}" type="presParOf" srcId="{87107430-C7C6-439B-AF35-9B51D269CDBB}" destId="{DE45C54A-C4A9-4DA0-A1B5-E3CFFBCED262}" srcOrd="5" destOrd="0" presId="urn:microsoft.com/office/officeart/2005/8/layout/orgChart1"/>
    <dgm:cxn modelId="{DF85924B-238F-4A79-A277-088B319536E1}" type="presParOf" srcId="{DE45C54A-C4A9-4DA0-A1B5-E3CFFBCED262}" destId="{9D9EEDA5-2941-4029-B91F-FDCFEB6FEF58}" srcOrd="0" destOrd="0" presId="urn:microsoft.com/office/officeart/2005/8/layout/orgChart1"/>
    <dgm:cxn modelId="{3D9A828F-0F29-48C5-AE6B-3FFC71A172BD}" type="presParOf" srcId="{9D9EEDA5-2941-4029-B91F-FDCFEB6FEF58}" destId="{760EC684-12B6-47AE-AC0F-573B3C0DA82D}" srcOrd="0" destOrd="0" presId="urn:microsoft.com/office/officeart/2005/8/layout/orgChart1"/>
    <dgm:cxn modelId="{B10A773E-414B-4D41-8FF9-80E92032FA5E}" type="presParOf" srcId="{9D9EEDA5-2941-4029-B91F-FDCFEB6FEF58}" destId="{820BA63F-8E6C-4D49-B023-6FAC03BBF738}" srcOrd="1" destOrd="0" presId="urn:microsoft.com/office/officeart/2005/8/layout/orgChart1"/>
    <dgm:cxn modelId="{FA4C920A-DF82-4C75-8D67-21CE40B3C3C0}" type="presParOf" srcId="{DE45C54A-C4A9-4DA0-A1B5-E3CFFBCED262}" destId="{5CF5FECA-91D3-479D-9476-7EA586E3FE58}" srcOrd="1" destOrd="0" presId="urn:microsoft.com/office/officeart/2005/8/layout/orgChart1"/>
    <dgm:cxn modelId="{B733A7EA-57AF-4BA2-A178-D55C5E87CB78}" type="presParOf" srcId="{DE45C54A-C4A9-4DA0-A1B5-E3CFFBCED262}" destId="{931B95CB-2212-4240-85D3-89EC1E3E0BED}" srcOrd="2" destOrd="0" presId="urn:microsoft.com/office/officeart/2005/8/layout/orgChart1"/>
    <dgm:cxn modelId="{A3798700-CA93-4E8E-BCB9-82738A99F924}" type="presParOf" srcId="{ACBBCFA2-E07E-4500-B9DD-2B86D46D0F5E}" destId="{CC67F5A4-60E8-4FBE-B268-34E221854B64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D01DE-756D-4587-B0B2-849154296D5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BD26A3-9B5A-4B7D-A7CB-88C72B63C45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altLang="ru-RU" sz="2800" b="1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II</a:t>
          </a:r>
          <a:r>
            <a:rPr lang="ru-RU" altLang="ru-RU" sz="2800" b="1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. </a:t>
          </a:r>
          <a:r>
            <a:rPr lang="en-US" altLang="ru-RU" sz="2800" b="1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Additional</a:t>
          </a:r>
          <a:endParaRPr lang="ru-RU" sz="2800" b="1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FFC4F6E7-2F14-46FE-860D-D2AA591C9BCB}" type="parTrans" cxnId="{8E2E1AA0-A216-4401-8C10-8047E8ED760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F5801E12-64BE-437A-8F4C-F915A430DD2C}" type="sibTrans" cxnId="{8E2E1AA0-A216-4401-8C10-8047E8ED7607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6BED1488-72F8-4014-AE45-935AE615973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Interdental brush</a:t>
          </a:r>
          <a:endParaRPr 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CCF7EF3E-F6D4-4CAE-92B1-4A6AF3A37762}" type="parTrans" cxnId="{6EE53C1B-3050-4DE5-B0C5-0E4330F0BB1E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B9DD5878-E1FC-44C2-B1BC-1E89D68AC384}" type="sibTrans" cxnId="{6EE53C1B-3050-4DE5-B0C5-0E4330F0BB1E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8794771D-A6BF-4FEB-8764-D55219BED1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altLang="ru-RU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Rinses and elixirs</a:t>
          </a:r>
          <a:endParaRPr 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356A3845-4A77-4BB1-AA1B-673A76AC438F}" type="parTrans" cxnId="{8D00409F-6070-4195-83BF-3B7802A1C1BF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F3369098-A0A8-46C7-AEE4-B20B2014708D}" type="sibTrans" cxnId="{8D00409F-6070-4195-83BF-3B7802A1C1BF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491FEEE9-05C3-44D7-99AD-76058DF6ED4E}">
      <dgm:prSet custT="1"/>
      <dgm:spPr>
        <a:solidFill>
          <a:srgbClr val="7EB0DE"/>
        </a:solidFill>
        <a:ln>
          <a:noFill/>
        </a:ln>
      </dgm:spPr>
      <dgm:t>
        <a:bodyPr/>
        <a:lstStyle/>
        <a:p>
          <a:r>
            <a:rPr lang="en-US" altLang="ru-RU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Chewing gum</a:t>
          </a:r>
          <a:endParaRPr lang="ru-RU" alt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B21839C6-E039-4F0C-AE5A-0E74C5995F68}" type="parTrans" cxnId="{09C648DE-FA4F-4CFE-B1DA-A0570263AA1B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62A60CC2-6D25-47B2-B10E-D42804334946}" type="sibTrans" cxnId="{09C648DE-FA4F-4CFE-B1DA-A0570263AA1B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281982FC-FA0B-4C3B-9556-7D3816167EF7}">
      <dgm:prSet custT="1"/>
      <dgm:spPr>
        <a:solidFill>
          <a:srgbClr val="73A9DB"/>
        </a:solidFill>
        <a:ln>
          <a:noFill/>
        </a:ln>
      </dgm:spPr>
      <dgm:t>
        <a:bodyPr/>
        <a:lstStyle/>
        <a:p>
          <a:r>
            <a:rPr lang="en-US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I</a:t>
          </a:r>
          <a:r>
            <a:rPr lang="sk-SK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rrigators</a:t>
          </a:r>
          <a:endParaRPr 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02B291CD-EE2D-4C9D-BAA7-7239EA346C1F}" type="parTrans" cxnId="{0998D62F-658E-42E9-86F9-96558C9DA28A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8EFE0EF8-22AB-4E06-A97E-EF99E0A329F2}" type="sibTrans" cxnId="{0998D62F-658E-42E9-86F9-96558C9DA28A}">
      <dgm:prSet/>
      <dgm:spPr/>
      <dgm:t>
        <a:bodyPr/>
        <a:lstStyle/>
        <a:p>
          <a:endParaRPr lang="ru-RU" sz="28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78268C14-8134-4C33-B2EF-42F1AA5B773E}" type="pres">
      <dgm:prSet presAssocID="{99BD01DE-756D-4587-B0B2-849154296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BBCFA2-E07E-4500-B9DD-2B86D46D0F5E}" type="pres">
      <dgm:prSet presAssocID="{8DBD26A3-9B5A-4B7D-A7CB-88C72B63C45D}" presName="hierRoot1" presStyleCnt="0">
        <dgm:presLayoutVars>
          <dgm:hierBranch val="init"/>
        </dgm:presLayoutVars>
      </dgm:prSet>
      <dgm:spPr/>
    </dgm:pt>
    <dgm:pt modelId="{43D478DC-EA0A-4513-A233-9FC771F37288}" type="pres">
      <dgm:prSet presAssocID="{8DBD26A3-9B5A-4B7D-A7CB-88C72B63C45D}" presName="rootComposite1" presStyleCnt="0"/>
      <dgm:spPr/>
    </dgm:pt>
    <dgm:pt modelId="{662C9C92-D662-4A1E-847A-E1136194E8F9}" type="pres">
      <dgm:prSet presAssocID="{8DBD26A3-9B5A-4B7D-A7CB-88C72B63C45D}" presName="rootText1" presStyleLbl="node0" presStyleIdx="0" presStyleCnt="1" custScaleX="154522" custScaleY="125651">
        <dgm:presLayoutVars>
          <dgm:chPref val="3"/>
        </dgm:presLayoutVars>
      </dgm:prSet>
      <dgm:spPr>
        <a:prstGeom prst="roundRect">
          <a:avLst/>
        </a:prstGeom>
      </dgm:spPr>
    </dgm:pt>
    <dgm:pt modelId="{084E2A40-5288-4AD5-BCD4-823992CA69AA}" type="pres">
      <dgm:prSet presAssocID="{8DBD26A3-9B5A-4B7D-A7CB-88C72B63C45D}" presName="rootConnector1" presStyleLbl="node1" presStyleIdx="0" presStyleCnt="0"/>
      <dgm:spPr/>
    </dgm:pt>
    <dgm:pt modelId="{87107430-C7C6-439B-AF35-9B51D269CDBB}" type="pres">
      <dgm:prSet presAssocID="{8DBD26A3-9B5A-4B7D-A7CB-88C72B63C45D}" presName="hierChild2" presStyleCnt="0"/>
      <dgm:spPr/>
    </dgm:pt>
    <dgm:pt modelId="{CE994194-33C3-4435-AEC8-3BC27F70E1C1}" type="pres">
      <dgm:prSet presAssocID="{CCF7EF3E-F6D4-4CAE-92B1-4A6AF3A37762}" presName="Name37" presStyleLbl="parChTrans1D2" presStyleIdx="0" presStyleCnt="4"/>
      <dgm:spPr/>
    </dgm:pt>
    <dgm:pt modelId="{C18B0557-D1FE-458C-8EF7-2BB25A9492C7}" type="pres">
      <dgm:prSet presAssocID="{6BED1488-72F8-4014-AE45-935AE6159739}" presName="hierRoot2" presStyleCnt="0">
        <dgm:presLayoutVars>
          <dgm:hierBranch val="init"/>
        </dgm:presLayoutVars>
      </dgm:prSet>
      <dgm:spPr/>
    </dgm:pt>
    <dgm:pt modelId="{4C2E1444-CB58-43B7-AE0A-231E0B5B6E25}" type="pres">
      <dgm:prSet presAssocID="{6BED1488-72F8-4014-AE45-935AE6159739}" presName="rootComposite" presStyleCnt="0"/>
      <dgm:spPr/>
    </dgm:pt>
    <dgm:pt modelId="{A14EBB2E-DB4D-4859-8530-D194036DBCD7}" type="pres">
      <dgm:prSet presAssocID="{6BED1488-72F8-4014-AE45-935AE6159739}" presName="rootText" presStyleLbl="node2" presStyleIdx="0" presStyleCnt="4" custScaleX="126162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C36DD11E-CBEE-4250-902E-D5C3FB4802F9}" type="pres">
      <dgm:prSet presAssocID="{6BED1488-72F8-4014-AE45-935AE6159739}" presName="rootConnector" presStyleLbl="node2" presStyleIdx="0" presStyleCnt="4"/>
      <dgm:spPr/>
    </dgm:pt>
    <dgm:pt modelId="{0CE82876-726A-488B-8A37-CE0917BACD72}" type="pres">
      <dgm:prSet presAssocID="{6BED1488-72F8-4014-AE45-935AE6159739}" presName="hierChild4" presStyleCnt="0"/>
      <dgm:spPr/>
    </dgm:pt>
    <dgm:pt modelId="{FD2721B9-07B5-402C-A861-EC8B95F5617A}" type="pres">
      <dgm:prSet presAssocID="{6BED1488-72F8-4014-AE45-935AE6159739}" presName="hierChild5" presStyleCnt="0"/>
      <dgm:spPr/>
    </dgm:pt>
    <dgm:pt modelId="{AC2F6DAB-A192-4E7F-B060-E3C06915C34E}" type="pres">
      <dgm:prSet presAssocID="{356A3845-4A77-4BB1-AA1B-673A76AC438F}" presName="Name37" presStyleLbl="parChTrans1D2" presStyleIdx="1" presStyleCnt="4"/>
      <dgm:spPr/>
    </dgm:pt>
    <dgm:pt modelId="{0F5C384F-9F75-4EE6-840C-170787853739}" type="pres">
      <dgm:prSet presAssocID="{8794771D-A6BF-4FEB-8764-D55219BED139}" presName="hierRoot2" presStyleCnt="0">
        <dgm:presLayoutVars>
          <dgm:hierBranch val="init"/>
        </dgm:presLayoutVars>
      </dgm:prSet>
      <dgm:spPr/>
    </dgm:pt>
    <dgm:pt modelId="{78E80EC5-7C1B-4D0E-B8C2-E46FAE7FDE12}" type="pres">
      <dgm:prSet presAssocID="{8794771D-A6BF-4FEB-8764-D55219BED139}" presName="rootComposite" presStyleCnt="0"/>
      <dgm:spPr/>
    </dgm:pt>
    <dgm:pt modelId="{7B48033C-461D-4BBD-99AD-497A3E74903D}" type="pres">
      <dgm:prSet presAssocID="{8794771D-A6BF-4FEB-8764-D55219BED139}" presName="rootText" presStyleLbl="node2" presStyleIdx="1" presStyleCnt="4" custScaleX="118151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21AE46BC-C4EA-4A85-9CE8-330C8FDAC7BF}" type="pres">
      <dgm:prSet presAssocID="{8794771D-A6BF-4FEB-8764-D55219BED139}" presName="rootConnector" presStyleLbl="node2" presStyleIdx="1" presStyleCnt="4"/>
      <dgm:spPr/>
    </dgm:pt>
    <dgm:pt modelId="{1077971A-3DE7-44AB-A0F7-B84D0C6E1D1E}" type="pres">
      <dgm:prSet presAssocID="{8794771D-A6BF-4FEB-8764-D55219BED139}" presName="hierChild4" presStyleCnt="0"/>
      <dgm:spPr/>
    </dgm:pt>
    <dgm:pt modelId="{8EFC8D3B-E3F4-4C7B-9A01-45B3BE912E0E}" type="pres">
      <dgm:prSet presAssocID="{8794771D-A6BF-4FEB-8764-D55219BED139}" presName="hierChild5" presStyleCnt="0"/>
      <dgm:spPr/>
    </dgm:pt>
    <dgm:pt modelId="{31BBFCAB-BC92-41F6-9B56-F1A5C8851730}" type="pres">
      <dgm:prSet presAssocID="{B21839C6-E039-4F0C-AE5A-0E74C5995F68}" presName="Name37" presStyleLbl="parChTrans1D2" presStyleIdx="2" presStyleCnt="4"/>
      <dgm:spPr/>
    </dgm:pt>
    <dgm:pt modelId="{DE45C54A-C4A9-4DA0-A1B5-E3CFFBCED262}" type="pres">
      <dgm:prSet presAssocID="{491FEEE9-05C3-44D7-99AD-76058DF6ED4E}" presName="hierRoot2" presStyleCnt="0">
        <dgm:presLayoutVars>
          <dgm:hierBranch val="init"/>
        </dgm:presLayoutVars>
      </dgm:prSet>
      <dgm:spPr/>
    </dgm:pt>
    <dgm:pt modelId="{9D9EEDA5-2941-4029-B91F-FDCFEB6FEF58}" type="pres">
      <dgm:prSet presAssocID="{491FEEE9-05C3-44D7-99AD-76058DF6ED4E}" presName="rootComposite" presStyleCnt="0"/>
      <dgm:spPr/>
    </dgm:pt>
    <dgm:pt modelId="{760EC684-12B6-47AE-AC0F-573B3C0DA82D}" type="pres">
      <dgm:prSet presAssocID="{491FEEE9-05C3-44D7-99AD-76058DF6ED4E}" presName="rootText" presStyleLbl="node2" presStyleIdx="2" presStyleCnt="4" custScaleX="107376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820BA63F-8E6C-4D49-B023-6FAC03BBF738}" type="pres">
      <dgm:prSet presAssocID="{491FEEE9-05C3-44D7-99AD-76058DF6ED4E}" presName="rootConnector" presStyleLbl="node2" presStyleIdx="2" presStyleCnt="4"/>
      <dgm:spPr/>
    </dgm:pt>
    <dgm:pt modelId="{5CF5FECA-91D3-479D-9476-7EA586E3FE58}" type="pres">
      <dgm:prSet presAssocID="{491FEEE9-05C3-44D7-99AD-76058DF6ED4E}" presName="hierChild4" presStyleCnt="0"/>
      <dgm:spPr/>
    </dgm:pt>
    <dgm:pt modelId="{931B95CB-2212-4240-85D3-89EC1E3E0BED}" type="pres">
      <dgm:prSet presAssocID="{491FEEE9-05C3-44D7-99AD-76058DF6ED4E}" presName="hierChild5" presStyleCnt="0"/>
      <dgm:spPr/>
    </dgm:pt>
    <dgm:pt modelId="{C02BCFCA-6757-4789-AF71-DEF9543B6F3B}" type="pres">
      <dgm:prSet presAssocID="{02B291CD-EE2D-4C9D-BAA7-7239EA346C1F}" presName="Name37" presStyleLbl="parChTrans1D2" presStyleIdx="3" presStyleCnt="4"/>
      <dgm:spPr/>
    </dgm:pt>
    <dgm:pt modelId="{8F02EBE1-71B0-4326-8DB3-05CA004DD8AF}" type="pres">
      <dgm:prSet presAssocID="{281982FC-FA0B-4C3B-9556-7D3816167EF7}" presName="hierRoot2" presStyleCnt="0">
        <dgm:presLayoutVars>
          <dgm:hierBranch val="init"/>
        </dgm:presLayoutVars>
      </dgm:prSet>
      <dgm:spPr/>
    </dgm:pt>
    <dgm:pt modelId="{613A1C18-8E6C-41BC-9F64-9605688CB71B}" type="pres">
      <dgm:prSet presAssocID="{281982FC-FA0B-4C3B-9556-7D3816167EF7}" presName="rootComposite" presStyleCnt="0"/>
      <dgm:spPr/>
    </dgm:pt>
    <dgm:pt modelId="{2529B181-7640-4E50-9F11-81EF5D78DE79}" type="pres">
      <dgm:prSet presAssocID="{281982FC-FA0B-4C3B-9556-7D3816167EF7}" presName="rootText" presStyleLbl="node2" presStyleIdx="3" presStyleCnt="4" custScaleX="107376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C547C4D2-9A0D-4D22-8024-AF1C475BF9E1}" type="pres">
      <dgm:prSet presAssocID="{281982FC-FA0B-4C3B-9556-7D3816167EF7}" presName="rootConnector" presStyleLbl="node2" presStyleIdx="3" presStyleCnt="4"/>
      <dgm:spPr/>
    </dgm:pt>
    <dgm:pt modelId="{D7340091-B3B0-4B7C-890E-7209D12F578D}" type="pres">
      <dgm:prSet presAssocID="{281982FC-FA0B-4C3B-9556-7D3816167EF7}" presName="hierChild4" presStyleCnt="0"/>
      <dgm:spPr/>
    </dgm:pt>
    <dgm:pt modelId="{85A9839A-3EA7-48CA-8399-456227B34B92}" type="pres">
      <dgm:prSet presAssocID="{281982FC-FA0B-4C3B-9556-7D3816167EF7}" presName="hierChild5" presStyleCnt="0"/>
      <dgm:spPr/>
    </dgm:pt>
    <dgm:pt modelId="{CC67F5A4-60E8-4FBE-B268-34E221854B64}" type="pres">
      <dgm:prSet presAssocID="{8DBD26A3-9B5A-4B7D-A7CB-88C72B63C45D}" presName="hierChild3" presStyleCnt="0"/>
      <dgm:spPr/>
    </dgm:pt>
  </dgm:ptLst>
  <dgm:cxnLst>
    <dgm:cxn modelId="{AB462305-1E0C-4302-87E8-3B82D416E1A7}" type="presOf" srcId="{281982FC-FA0B-4C3B-9556-7D3816167EF7}" destId="{C547C4D2-9A0D-4D22-8024-AF1C475BF9E1}" srcOrd="1" destOrd="0" presId="urn:microsoft.com/office/officeart/2005/8/layout/orgChart1"/>
    <dgm:cxn modelId="{BAA2E205-2E56-4669-AA0F-29D8B74EBC79}" type="presOf" srcId="{8DBD26A3-9B5A-4B7D-A7CB-88C72B63C45D}" destId="{084E2A40-5288-4AD5-BCD4-823992CA69AA}" srcOrd="1" destOrd="0" presId="urn:microsoft.com/office/officeart/2005/8/layout/orgChart1"/>
    <dgm:cxn modelId="{6EE53C1B-3050-4DE5-B0C5-0E4330F0BB1E}" srcId="{8DBD26A3-9B5A-4B7D-A7CB-88C72B63C45D}" destId="{6BED1488-72F8-4014-AE45-935AE6159739}" srcOrd="0" destOrd="0" parTransId="{CCF7EF3E-F6D4-4CAE-92B1-4A6AF3A37762}" sibTransId="{B9DD5878-E1FC-44C2-B1BC-1E89D68AC384}"/>
    <dgm:cxn modelId="{0998D62F-658E-42E9-86F9-96558C9DA28A}" srcId="{8DBD26A3-9B5A-4B7D-A7CB-88C72B63C45D}" destId="{281982FC-FA0B-4C3B-9556-7D3816167EF7}" srcOrd="3" destOrd="0" parTransId="{02B291CD-EE2D-4C9D-BAA7-7239EA346C1F}" sibTransId="{8EFE0EF8-22AB-4E06-A97E-EF99E0A329F2}"/>
    <dgm:cxn modelId="{48EF6534-6770-4BEA-B793-636DD6AFAAC1}" type="presOf" srcId="{8794771D-A6BF-4FEB-8764-D55219BED139}" destId="{7B48033C-461D-4BBD-99AD-497A3E74903D}" srcOrd="0" destOrd="0" presId="urn:microsoft.com/office/officeart/2005/8/layout/orgChart1"/>
    <dgm:cxn modelId="{DA2DD04A-0560-4F74-A15A-F4282B6CDB1D}" type="presOf" srcId="{8DBD26A3-9B5A-4B7D-A7CB-88C72B63C45D}" destId="{662C9C92-D662-4A1E-847A-E1136194E8F9}" srcOrd="0" destOrd="0" presId="urn:microsoft.com/office/officeart/2005/8/layout/orgChart1"/>
    <dgm:cxn modelId="{A395644B-3430-4C72-A1FA-583062F3EE2A}" type="presOf" srcId="{6BED1488-72F8-4014-AE45-935AE6159739}" destId="{A14EBB2E-DB4D-4859-8530-D194036DBCD7}" srcOrd="0" destOrd="0" presId="urn:microsoft.com/office/officeart/2005/8/layout/orgChart1"/>
    <dgm:cxn modelId="{17869A54-DEC9-4159-B6D7-6EA4404DCFA0}" type="presOf" srcId="{491FEEE9-05C3-44D7-99AD-76058DF6ED4E}" destId="{820BA63F-8E6C-4D49-B023-6FAC03BBF738}" srcOrd="1" destOrd="0" presId="urn:microsoft.com/office/officeart/2005/8/layout/orgChart1"/>
    <dgm:cxn modelId="{98BBB954-7B47-439C-93F9-2E496CE39CE9}" type="presOf" srcId="{6BED1488-72F8-4014-AE45-935AE6159739}" destId="{C36DD11E-CBEE-4250-902E-D5C3FB4802F9}" srcOrd="1" destOrd="0" presId="urn:microsoft.com/office/officeart/2005/8/layout/orgChart1"/>
    <dgm:cxn modelId="{1A957D59-1FEF-47B2-A25B-888BFCB11D3A}" type="presOf" srcId="{281982FC-FA0B-4C3B-9556-7D3816167EF7}" destId="{2529B181-7640-4E50-9F11-81EF5D78DE79}" srcOrd="0" destOrd="0" presId="urn:microsoft.com/office/officeart/2005/8/layout/orgChart1"/>
    <dgm:cxn modelId="{31053789-1F98-4B24-81B7-0ADBCD72CF32}" type="presOf" srcId="{99BD01DE-756D-4587-B0B2-849154296D5A}" destId="{78268C14-8134-4C33-B2EF-42F1AA5B773E}" srcOrd="0" destOrd="0" presId="urn:microsoft.com/office/officeart/2005/8/layout/orgChart1"/>
    <dgm:cxn modelId="{837E488D-F2BD-4225-843D-F8A1D94D66D5}" type="presOf" srcId="{CCF7EF3E-F6D4-4CAE-92B1-4A6AF3A37762}" destId="{CE994194-33C3-4435-AEC8-3BC27F70E1C1}" srcOrd="0" destOrd="0" presId="urn:microsoft.com/office/officeart/2005/8/layout/orgChart1"/>
    <dgm:cxn modelId="{1AB6B39B-28E1-4AD8-BF46-869F74CED64E}" type="presOf" srcId="{B21839C6-E039-4F0C-AE5A-0E74C5995F68}" destId="{31BBFCAB-BC92-41F6-9B56-F1A5C8851730}" srcOrd="0" destOrd="0" presId="urn:microsoft.com/office/officeart/2005/8/layout/orgChart1"/>
    <dgm:cxn modelId="{8D00409F-6070-4195-83BF-3B7802A1C1BF}" srcId="{8DBD26A3-9B5A-4B7D-A7CB-88C72B63C45D}" destId="{8794771D-A6BF-4FEB-8764-D55219BED139}" srcOrd="1" destOrd="0" parTransId="{356A3845-4A77-4BB1-AA1B-673A76AC438F}" sibTransId="{F3369098-A0A8-46C7-AEE4-B20B2014708D}"/>
    <dgm:cxn modelId="{8E2E1AA0-A216-4401-8C10-8047E8ED7607}" srcId="{99BD01DE-756D-4587-B0B2-849154296D5A}" destId="{8DBD26A3-9B5A-4B7D-A7CB-88C72B63C45D}" srcOrd="0" destOrd="0" parTransId="{FFC4F6E7-2F14-46FE-860D-D2AA591C9BCB}" sibTransId="{F5801E12-64BE-437A-8F4C-F915A430DD2C}"/>
    <dgm:cxn modelId="{B8F241A4-01F6-46D1-A886-C3A806B24D24}" type="presOf" srcId="{356A3845-4A77-4BB1-AA1B-673A76AC438F}" destId="{AC2F6DAB-A192-4E7F-B060-E3C06915C34E}" srcOrd="0" destOrd="0" presId="urn:microsoft.com/office/officeart/2005/8/layout/orgChart1"/>
    <dgm:cxn modelId="{960D28A9-1D95-498F-A75E-3C1F8EBA595D}" type="presOf" srcId="{8794771D-A6BF-4FEB-8764-D55219BED139}" destId="{21AE46BC-C4EA-4A85-9CE8-330C8FDAC7BF}" srcOrd="1" destOrd="0" presId="urn:microsoft.com/office/officeart/2005/8/layout/orgChart1"/>
    <dgm:cxn modelId="{F6AF93B0-03B5-4573-9ACB-384670575659}" type="presOf" srcId="{491FEEE9-05C3-44D7-99AD-76058DF6ED4E}" destId="{760EC684-12B6-47AE-AC0F-573B3C0DA82D}" srcOrd="0" destOrd="0" presId="urn:microsoft.com/office/officeart/2005/8/layout/orgChart1"/>
    <dgm:cxn modelId="{09C648DE-FA4F-4CFE-B1DA-A0570263AA1B}" srcId="{8DBD26A3-9B5A-4B7D-A7CB-88C72B63C45D}" destId="{491FEEE9-05C3-44D7-99AD-76058DF6ED4E}" srcOrd="2" destOrd="0" parTransId="{B21839C6-E039-4F0C-AE5A-0E74C5995F68}" sibTransId="{62A60CC2-6D25-47B2-B10E-D42804334946}"/>
    <dgm:cxn modelId="{6F4BD9E4-C667-4A84-B4B0-B7AFA2B047ED}" type="presOf" srcId="{02B291CD-EE2D-4C9D-BAA7-7239EA346C1F}" destId="{C02BCFCA-6757-4789-AF71-DEF9543B6F3B}" srcOrd="0" destOrd="0" presId="urn:microsoft.com/office/officeart/2005/8/layout/orgChart1"/>
    <dgm:cxn modelId="{2C307DCE-8052-4F9F-B9D3-31C534F36EA2}" type="presParOf" srcId="{78268C14-8134-4C33-B2EF-42F1AA5B773E}" destId="{ACBBCFA2-E07E-4500-B9DD-2B86D46D0F5E}" srcOrd="0" destOrd="0" presId="urn:microsoft.com/office/officeart/2005/8/layout/orgChart1"/>
    <dgm:cxn modelId="{D29A2FF1-B9A3-4118-A607-E50AB237ECB5}" type="presParOf" srcId="{ACBBCFA2-E07E-4500-B9DD-2B86D46D0F5E}" destId="{43D478DC-EA0A-4513-A233-9FC771F37288}" srcOrd="0" destOrd="0" presId="urn:microsoft.com/office/officeart/2005/8/layout/orgChart1"/>
    <dgm:cxn modelId="{65877763-BE77-4B92-8E4C-B7791C6344B4}" type="presParOf" srcId="{43D478DC-EA0A-4513-A233-9FC771F37288}" destId="{662C9C92-D662-4A1E-847A-E1136194E8F9}" srcOrd="0" destOrd="0" presId="urn:microsoft.com/office/officeart/2005/8/layout/orgChart1"/>
    <dgm:cxn modelId="{D7471418-AEBA-4BEE-BE6D-ACA850596DC0}" type="presParOf" srcId="{43D478DC-EA0A-4513-A233-9FC771F37288}" destId="{084E2A40-5288-4AD5-BCD4-823992CA69AA}" srcOrd="1" destOrd="0" presId="urn:microsoft.com/office/officeart/2005/8/layout/orgChart1"/>
    <dgm:cxn modelId="{94D4AB57-3313-4028-B73F-84D7665B70C3}" type="presParOf" srcId="{ACBBCFA2-E07E-4500-B9DD-2B86D46D0F5E}" destId="{87107430-C7C6-439B-AF35-9B51D269CDBB}" srcOrd="1" destOrd="0" presId="urn:microsoft.com/office/officeart/2005/8/layout/orgChart1"/>
    <dgm:cxn modelId="{8D2D61D8-FFF5-4647-9F02-42B1E3608787}" type="presParOf" srcId="{87107430-C7C6-439B-AF35-9B51D269CDBB}" destId="{CE994194-33C3-4435-AEC8-3BC27F70E1C1}" srcOrd="0" destOrd="0" presId="urn:microsoft.com/office/officeart/2005/8/layout/orgChart1"/>
    <dgm:cxn modelId="{7062CFD5-911A-461F-A79E-E5A7DEF206DC}" type="presParOf" srcId="{87107430-C7C6-439B-AF35-9B51D269CDBB}" destId="{C18B0557-D1FE-458C-8EF7-2BB25A9492C7}" srcOrd="1" destOrd="0" presId="urn:microsoft.com/office/officeart/2005/8/layout/orgChart1"/>
    <dgm:cxn modelId="{B447B25C-90D1-4368-AFAC-59833694EFBB}" type="presParOf" srcId="{C18B0557-D1FE-458C-8EF7-2BB25A9492C7}" destId="{4C2E1444-CB58-43B7-AE0A-231E0B5B6E25}" srcOrd="0" destOrd="0" presId="urn:microsoft.com/office/officeart/2005/8/layout/orgChart1"/>
    <dgm:cxn modelId="{A43E99B3-0C3E-4DD9-A133-32EF9A7A01E5}" type="presParOf" srcId="{4C2E1444-CB58-43B7-AE0A-231E0B5B6E25}" destId="{A14EBB2E-DB4D-4859-8530-D194036DBCD7}" srcOrd="0" destOrd="0" presId="urn:microsoft.com/office/officeart/2005/8/layout/orgChart1"/>
    <dgm:cxn modelId="{11D29C03-59FE-4051-B130-2A22C1E721BB}" type="presParOf" srcId="{4C2E1444-CB58-43B7-AE0A-231E0B5B6E25}" destId="{C36DD11E-CBEE-4250-902E-D5C3FB4802F9}" srcOrd="1" destOrd="0" presId="urn:microsoft.com/office/officeart/2005/8/layout/orgChart1"/>
    <dgm:cxn modelId="{3766E550-1EA6-48FF-94DD-D9518A748021}" type="presParOf" srcId="{C18B0557-D1FE-458C-8EF7-2BB25A9492C7}" destId="{0CE82876-726A-488B-8A37-CE0917BACD72}" srcOrd="1" destOrd="0" presId="urn:microsoft.com/office/officeart/2005/8/layout/orgChart1"/>
    <dgm:cxn modelId="{9112F08A-0CF4-4F88-901C-4FD220ABA3B3}" type="presParOf" srcId="{C18B0557-D1FE-458C-8EF7-2BB25A9492C7}" destId="{FD2721B9-07B5-402C-A861-EC8B95F5617A}" srcOrd="2" destOrd="0" presId="urn:microsoft.com/office/officeart/2005/8/layout/orgChart1"/>
    <dgm:cxn modelId="{9EEECD9F-720A-4FA3-991A-859DD81D1AEC}" type="presParOf" srcId="{87107430-C7C6-439B-AF35-9B51D269CDBB}" destId="{AC2F6DAB-A192-4E7F-B060-E3C06915C34E}" srcOrd="2" destOrd="0" presId="urn:microsoft.com/office/officeart/2005/8/layout/orgChart1"/>
    <dgm:cxn modelId="{AF95F058-F32A-48A2-B486-1BBEFF5DCC24}" type="presParOf" srcId="{87107430-C7C6-439B-AF35-9B51D269CDBB}" destId="{0F5C384F-9F75-4EE6-840C-170787853739}" srcOrd="3" destOrd="0" presId="urn:microsoft.com/office/officeart/2005/8/layout/orgChart1"/>
    <dgm:cxn modelId="{0EBDAFC5-632F-444F-B80B-5BEB68ECA94C}" type="presParOf" srcId="{0F5C384F-9F75-4EE6-840C-170787853739}" destId="{78E80EC5-7C1B-4D0E-B8C2-E46FAE7FDE12}" srcOrd="0" destOrd="0" presId="urn:microsoft.com/office/officeart/2005/8/layout/orgChart1"/>
    <dgm:cxn modelId="{3164B907-BF3A-48C9-9E37-C401CFC51E8E}" type="presParOf" srcId="{78E80EC5-7C1B-4D0E-B8C2-E46FAE7FDE12}" destId="{7B48033C-461D-4BBD-99AD-497A3E74903D}" srcOrd="0" destOrd="0" presId="urn:microsoft.com/office/officeart/2005/8/layout/orgChart1"/>
    <dgm:cxn modelId="{DDBC027B-0498-48F0-8A6B-7E8760D58AA6}" type="presParOf" srcId="{78E80EC5-7C1B-4D0E-B8C2-E46FAE7FDE12}" destId="{21AE46BC-C4EA-4A85-9CE8-330C8FDAC7BF}" srcOrd="1" destOrd="0" presId="urn:microsoft.com/office/officeart/2005/8/layout/orgChart1"/>
    <dgm:cxn modelId="{C458631D-02E0-453D-8724-41177A65AA06}" type="presParOf" srcId="{0F5C384F-9F75-4EE6-840C-170787853739}" destId="{1077971A-3DE7-44AB-A0F7-B84D0C6E1D1E}" srcOrd="1" destOrd="0" presId="urn:microsoft.com/office/officeart/2005/8/layout/orgChart1"/>
    <dgm:cxn modelId="{ECF40F9E-EAD5-4CEB-9402-A7F89ABF1177}" type="presParOf" srcId="{0F5C384F-9F75-4EE6-840C-170787853739}" destId="{8EFC8D3B-E3F4-4C7B-9A01-45B3BE912E0E}" srcOrd="2" destOrd="0" presId="urn:microsoft.com/office/officeart/2005/8/layout/orgChart1"/>
    <dgm:cxn modelId="{6415DB86-2A03-4E26-BCCD-E0166DE779E6}" type="presParOf" srcId="{87107430-C7C6-439B-AF35-9B51D269CDBB}" destId="{31BBFCAB-BC92-41F6-9B56-F1A5C8851730}" srcOrd="4" destOrd="0" presId="urn:microsoft.com/office/officeart/2005/8/layout/orgChart1"/>
    <dgm:cxn modelId="{3A8EE152-AF98-4267-9F09-F750E480B34C}" type="presParOf" srcId="{87107430-C7C6-439B-AF35-9B51D269CDBB}" destId="{DE45C54A-C4A9-4DA0-A1B5-E3CFFBCED262}" srcOrd="5" destOrd="0" presId="urn:microsoft.com/office/officeart/2005/8/layout/orgChart1"/>
    <dgm:cxn modelId="{ACDA1C23-E916-481F-B215-83C43F3859C6}" type="presParOf" srcId="{DE45C54A-C4A9-4DA0-A1B5-E3CFFBCED262}" destId="{9D9EEDA5-2941-4029-B91F-FDCFEB6FEF58}" srcOrd="0" destOrd="0" presId="urn:microsoft.com/office/officeart/2005/8/layout/orgChart1"/>
    <dgm:cxn modelId="{6DACFE3F-AE6C-412B-B78B-65765A024E39}" type="presParOf" srcId="{9D9EEDA5-2941-4029-B91F-FDCFEB6FEF58}" destId="{760EC684-12B6-47AE-AC0F-573B3C0DA82D}" srcOrd="0" destOrd="0" presId="urn:microsoft.com/office/officeart/2005/8/layout/orgChart1"/>
    <dgm:cxn modelId="{BAF3F26A-019D-498A-BC19-031DE3618776}" type="presParOf" srcId="{9D9EEDA5-2941-4029-B91F-FDCFEB6FEF58}" destId="{820BA63F-8E6C-4D49-B023-6FAC03BBF738}" srcOrd="1" destOrd="0" presId="urn:microsoft.com/office/officeart/2005/8/layout/orgChart1"/>
    <dgm:cxn modelId="{E39641DF-E63B-4170-93AF-A5B10A12344D}" type="presParOf" srcId="{DE45C54A-C4A9-4DA0-A1B5-E3CFFBCED262}" destId="{5CF5FECA-91D3-479D-9476-7EA586E3FE58}" srcOrd="1" destOrd="0" presId="urn:microsoft.com/office/officeart/2005/8/layout/orgChart1"/>
    <dgm:cxn modelId="{AFF59DF7-57A7-4539-9B51-EEDC2203B1E1}" type="presParOf" srcId="{DE45C54A-C4A9-4DA0-A1B5-E3CFFBCED262}" destId="{931B95CB-2212-4240-85D3-89EC1E3E0BED}" srcOrd="2" destOrd="0" presId="urn:microsoft.com/office/officeart/2005/8/layout/orgChart1"/>
    <dgm:cxn modelId="{FA33A724-3944-43B2-A24D-2C0D8010AD2F}" type="presParOf" srcId="{87107430-C7C6-439B-AF35-9B51D269CDBB}" destId="{C02BCFCA-6757-4789-AF71-DEF9543B6F3B}" srcOrd="6" destOrd="0" presId="urn:microsoft.com/office/officeart/2005/8/layout/orgChart1"/>
    <dgm:cxn modelId="{1739935B-00DB-4CA0-8067-788CD9CD20F2}" type="presParOf" srcId="{87107430-C7C6-439B-AF35-9B51D269CDBB}" destId="{8F02EBE1-71B0-4326-8DB3-05CA004DD8AF}" srcOrd="7" destOrd="0" presId="urn:microsoft.com/office/officeart/2005/8/layout/orgChart1"/>
    <dgm:cxn modelId="{66751D91-6E4F-4099-ABE6-2CD587D7A1A3}" type="presParOf" srcId="{8F02EBE1-71B0-4326-8DB3-05CA004DD8AF}" destId="{613A1C18-8E6C-41BC-9F64-9605688CB71B}" srcOrd="0" destOrd="0" presId="urn:microsoft.com/office/officeart/2005/8/layout/orgChart1"/>
    <dgm:cxn modelId="{24F0A808-C0BD-411E-9340-F01D9E0A631E}" type="presParOf" srcId="{613A1C18-8E6C-41BC-9F64-9605688CB71B}" destId="{2529B181-7640-4E50-9F11-81EF5D78DE79}" srcOrd="0" destOrd="0" presId="urn:microsoft.com/office/officeart/2005/8/layout/orgChart1"/>
    <dgm:cxn modelId="{C4E0D3FC-14FD-4893-BFDB-00ACC3E6A82A}" type="presParOf" srcId="{613A1C18-8E6C-41BC-9F64-9605688CB71B}" destId="{C547C4D2-9A0D-4D22-8024-AF1C475BF9E1}" srcOrd="1" destOrd="0" presId="urn:microsoft.com/office/officeart/2005/8/layout/orgChart1"/>
    <dgm:cxn modelId="{038D4735-E1AC-4431-8F49-218B011D10DA}" type="presParOf" srcId="{8F02EBE1-71B0-4326-8DB3-05CA004DD8AF}" destId="{D7340091-B3B0-4B7C-890E-7209D12F578D}" srcOrd="1" destOrd="0" presId="urn:microsoft.com/office/officeart/2005/8/layout/orgChart1"/>
    <dgm:cxn modelId="{F65FB304-B36D-43F7-B104-499E8B8D2F43}" type="presParOf" srcId="{8F02EBE1-71B0-4326-8DB3-05CA004DD8AF}" destId="{85A9839A-3EA7-48CA-8399-456227B34B92}" srcOrd="2" destOrd="0" presId="urn:microsoft.com/office/officeart/2005/8/layout/orgChart1"/>
    <dgm:cxn modelId="{0C58AE12-3479-4A15-A4D7-30E0147C7AE7}" type="presParOf" srcId="{ACBBCFA2-E07E-4500-B9DD-2B86D46D0F5E}" destId="{CC67F5A4-60E8-4FBE-B268-34E221854B64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3C321-71A4-4358-8EDC-CE9295A8802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1E0BC33-6AE4-4C19-869F-CD86FE565763}" type="asst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altLang="ru-RU" sz="28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1</a:t>
          </a:r>
          <a:r>
            <a:rPr lang="ru-RU" altLang="ru-RU" sz="28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. </a:t>
          </a:r>
          <a:r>
            <a:rPr lang="en-US" altLang="ru-RU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High cleaning properties against non-mineralized plaque and food debris</a:t>
          </a:r>
          <a:endParaRPr 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4E975F38-79BF-44FB-808E-E3E984879A8D}" type="parTrans" cxnId="{47DEF86D-A8B7-4BEB-BF90-271C1B4F7BC6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D5382151-B5E4-43EA-9CD7-22D0F69E1879}" type="sibTrans" cxnId="{47DEF86D-A8B7-4BEB-BF90-271C1B4F7BC6}">
      <dgm:prSet/>
      <dgm:spPr/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1A954093-4A94-4258-B6E5-D44A6D12313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altLang="ru-RU" sz="28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4. </a:t>
          </a:r>
          <a:r>
            <a:rPr lang="en-US" altLang="ru-RU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Absence of locally irritating and allergenic effect</a:t>
          </a:r>
          <a:endParaRPr 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76675CD8-1F7F-4E70-A6FD-59C43BA1C737}" type="parTrans" cxnId="{0FE67B41-CAC6-47EF-82EB-D96963F96D15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799A191C-5D67-4DCC-8441-2649F11C7969}" type="sibTrans" cxnId="{0FE67B41-CAC6-47EF-82EB-D96963F96D15}">
      <dgm:prSet/>
      <dgm:spPr/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8CCC8BEE-72A1-4E50-AB7A-9974ED28AB75}">
      <dgm:prSet phldrT="[Текст]" custT="1"/>
      <dgm:spPr>
        <a:solidFill>
          <a:srgbClr val="7EB0DE"/>
        </a:solidFill>
        <a:ln>
          <a:noFill/>
        </a:ln>
      </dgm:spPr>
      <dgm:t>
        <a:bodyPr/>
        <a:lstStyle/>
        <a:p>
          <a:r>
            <a:rPr lang="ru-RU" altLang="ru-RU" sz="28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5. </a:t>
          </a:r>
          <a:r>
            <a:rPr lang="en-US" altLang="ru-RU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Composition stability</a:t>
          </a:r>
          <a:endParaRPr 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D7D6DFBD-4B7B-45E7-A1F6-0BF2F611AC4F}" type="parTrans" cxnId="{79569027-734C-4A06-AE9C-1923272D2ED2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94100FBD-B989-4324-8A8C-05233A311F5B}" type="sibTrans" cxnId="{79569027-734C-4A06-AE9C-1923272D2ED2}">
      <dgm:prSet/>
      <dgm:spPr/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34C27433-1124-4118-A134-C128F233D8F1}">
      <dgm:prSet phldrT="[Текст]" custT="1"/>
      <dgm:spPr>
        <a:solidFill>
          <a:srgbClr val="73A9DB"/>
        </a:solidFill>
        <a:ln>
          <a:noFill/>
        </a:ln>
      </dgm:spPr>
      <dgm:t>
        <a:bodyPr/>
        <a:lstStyle/>
        <a:p>
          <a:r>
            <a:rPr lang="ru-RU" altLang="ru-RU" sz="28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6. </a:t>
          </a:r>
          <a:r>
            <a:rPr lang="en-US" altLang="ru-RU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Lack of conditions for the growth and reproduction of microorganisms</a:t>
          </a:r>
          <a:endParaRPr 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F5A697B3-DFA5-4581-8653-2DCFF3125FB4}" type="parTrans" cxnId="{83752F24-F7C0-4656-B0DE-A2706F3D8759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2A89BC43-7754-4D8C-B50B-665045A96CE0}" type="sibTrans" cxnId="{83752F24-F7C0-4656-B0DE-A2706F3D8759}">
      <dgm:prSet/>
      <dgm:spPr/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58A64210-A7F4-469F-B448-238700F7625B}" type="asst">
      <dgm:prSet custT="1"/>
      <dgm:spPr>
        <a:solidFill>
          <a:srgbClr val="73A9DB"/>
        </a:solidFill>
        <a:ln>
          <a:noFill/>
        </a:ln>
      </dgm:spPr>
      <dgm:t>
        <a:bodyPr/>
        <a:lstStyle/>
        <a:p>
          <a:r>
            <a:rPr lang="ru-RU" altLang="ru-RU" sz="28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2. </a:t>
          </a:r>
          <a:r>
            <a:rPr lang="en-US" altLang="ru-RU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Good deodorizing and refreshing properties</a:t>
          </a:r>
          <a:endParaRPr lang="ru-RU" alt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BB8A3C03-4BD2-40E6-BEAB-FA2AFD7F3600}" type="parTrans" cxnId="{D3C3EF4F-A7FD-47F6-96C1-61AE75B79523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26838D2F-C299-4AB3-A962-12593C937D1D}" type="sibTrans" cxnId="{D3C3EF4F-A7FD-47F6-96C1-61AE75B79523}">
      <dgm:prSet/>
      <dgm:spPr/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FBDB13B8-A9FA-4033-A3B8-64D5B3FA46C5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altLang="ru-RU" sz="28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3. </a:t>
          </a:r>
          <a:r>
            <a:rPr lang="en-US" altLang="ru-RU" sz="28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Tastes good</a:t>
          </a:r>
          <a:endParaRPr lang="ru-RU" sz="28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CB96CCCA-4778-4AAC-BDC8-CA53F8E6809A}" type="parTrans" cxnId="{04D0CDE0-DEE6-47A6-864D-7A36CAB77DFF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305BB1B6-8114-4A7C-8029-830CC3F3C897}" type="sibTrans" cxnId="{04D0CDE0-DEE6-47A6-864D-7A36CAB77DFF}">
      <dgm:prSet/>
      <dgm:spPr/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7563C625-9664-446D-B7F7-D636D43F03D1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endParaRPr lang="ru-RU" sz="2800" dirty="0">
            <a:latin typeface="Raleway" panose="020B0503030101060003" pitchFamily="34" charset="-52"/>
            <a:cs typeface="Times New Roman" panose="02020603050405020304" pitchFamily="18" charset="0"/>
          </a:endParaRPr>
        </a:p>
      </dgm:t>
    </dgm:pt>
    <dgm:pt modelId="{E7A041D3-30EC-4414-BB6E-C45F58AF374C}" type="sibTrans" cxnId="{91BCEC3A-B5A8-43BF-987D-4EF9131AA768}">
      <dgm:prSet/>
      <dgm:spPr/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1CE1830D-2096-4B1C-8919-2D80FBD7E1CD}" type="parTrans" cxnId="{91BCEC3A-B5A8-43BF-987D-4EF9131AA768}">
      <dgm:prSet/>
      <dgm:spPr/>
      <dgm:t>
        <a:bodyPr/>
        <a:lstStyle/>
        <a:p>
          <a:endParaRPr lang="ru-RU" sz="2800">
            <a:latin typeface="Raleway" panose="020B0503030101060003" pitchFamily="34" charset="-52"/>
          </a:endParaRPr>
        </a:p>
      </dgm:t>
    </dgm:pt>
    <dgm:pt modelId="{86469C43-0603-4DCA-8987-4B6BD753D8B6}" type="pres">
      <dgm:prSet presAssocID="{1693C321-71A4-4358-8EDC-CE9295A880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3CC6D6-9DD0-4431-B68F-2C5CBEC84B60}" type="pres">
      <dgm:prSet presAssocID="{7563C625-9664-446D-B7F7-D636D43F03D1}" presName="hierRoot1" presStyleCnt="0">
        <dgm:presLayoutVars>
          <dgm:hierBranch val="init"/>
        </dgm:presLayoutVars>
      </dgm:prSet>
      <dgm:spPr/>
    </dgm:pt>
    <dgm:pt modelId="{C2E036E2-96C8-409E-B817-651EFDE910EE}" type="pres">
      <dgm:prSet presAssocID="{7563C625-9664-446D-B7F7-D636D43F03D1}" presName="rootComposite1" presStyleCnt="0"/>
      <dgm:spPr/>
    </dgm:pt>
    <dgm:pt modelId="{CBEB60E3-825A-4637-88FB-731D674BEA6F}" type="pres">
      <dgm:prSet presAssocID="{7563C625-9664-446D-B7F7-D636D43F03D1}" presName="rootText1" presStyleLbl="node0" presStyleIdx="0" presStyleCnt="1" custScaleX="134532" custLinFactNeighborY="-25561">
        <dgm:presLayoutVars>
          <dgm:chPref val="3"/>
        </dgm:presLayoutVars>
      </dgm:prSet>
      <dgm:spPr/>
    </dgm:pt>
    <dgm:pt modelId="{22F72A2C-A577-4091-AB61-83527FB12F9F}" type="pres">
      <dgm:prSet presAssocID="{7563C625-9664-446D-B7F7-D636D43F03D1}" presName="rootConnector1" presStyleLbl="node1" presStyleIdx="0" presStyleCnt="0"/>
      <dgm:spPr/>
    </dgm:pt>
    <dgm:pt modelId="{E2536054-42A2-4ACA-8081-6BE7395EA492}" type="pres">
      <dgm:prSet presAssocID="{7563C625-9664-446D-B7F7-D636D43F03D1}" presName="hierChild2" presStyleCnt="0"/>
      <dgm:spPr/>
    </dgm:pt>
    <dgm:pt modelId="{164F31C1-3C6A-412D-BDDB-258F877A646E}" type="pres">
      <dgm:prSet presAssocID="{CB96CCCA-4778-4AAC-BDC8-CA53F8E6809A}" presName="Name37" presStyleLbl="parChTrans1D2" presStyleIdx="0" presStyleCnt="6"/>
      <dgm:spPr/>
    </dgm:pt>
    <dgm:pt modelId="{ACD77267-14A0-4E11-A950-C81E07B0BB0A}" type="pres">
      <dgm:prSet presAssocID="{FBDB13B8-A9FA-4033-A3B8-64D5B3FA46C5}" presName="hierRoot2" presStyleCnt="0">
        <dgm:presLayoutVars>
          <dgm:hierBranch val="init"/>
        </dgm:presLayoutVars>
      </dgm:prSet>
      <dgm:spPr/>
    </dgm:pt>
    <dgm:pt modelId="{2ADC9CC8-B8B3-4205-B277-15B09AC89C80}" type="pres">
      <dgm:prSet presAssocID="{FBDB13B8-A9FA-4033-A3B8-64D5B3FA46C5}" presName="rootComposite" presStyleCnt="0"/>
      <dgm:spPr/>
    </dgm:pt>
    <dgm:pt modelId="{8ACA866F-1DC8-48B9-8F86-B701D831C741}" type="pres">
      <dgm:prSet presAssocID="{FBDB13B8-A9FA-4033-A3B8-64D5B3FA46C5}" presName="rootText" presStyleLbl="node2" presStyleIdx="0" presStyleCnt="4" custScaleX="163710" custScaleY="171219" custLinFactNeighborY="19286">
        <dgm:presLayoutVars>
          <dgm:chPref val="3"/>
        </dgm:presLayoutVars>
      </dgm:prSet>
      <dgm:spPr>
        <a:prstGeom prst="roundRect">
          <a:avLst/>
        </a:prstGeom>
      </dgm:spPr>
    </dgm:pt>
    <dgm:pt modelId="{33418C27-D6E7-46BB-A398-FEC30648F1AA}" type="pres">
      <dgm:prSet presAssocID="{FBDB13B8-A9FA-4033-A3B8-64D5B3FA46C5}" presName="rootConnector" presStyleLbl="node2" presStyleIdx="0" presStyleCnt="4"/>
      <dgm:spPr/>
    </dgm:pt>
    <dgm:pt modelId="{3728FFA0-2AFC-4864-982F-27237DA36845}" type="pres">
      <dgm:prSet presAssocID="{FBDB13B8-A9FA-4033-A3B8-64D5B3FA46C5}" presName="hierChild4" presStyleCnt="0"/>
      <dgm:spPr/>
    </dgm:pt>
    <dgm:pt modelId="{FFA2CCF8-7683-4012-AFF2-7550EDCA168D}" type="pres">
      <dgm:prSet presAssocID="{FBDB13B8-A9FA-4033-A3B8-64D5B3FA46C5}" presName="hierChild5" presStyleCnt="0"/>
      <dgm:spPr/>
    </dgm:pt>
    <dgm:pt modelId="{B1AF38EB-6152-4966-94D7-404F30DD17A2}" type="pres">
      <dgm:prSet presAssocID="{76675CD8-1F7F-4E70-A6FD-59C43BA1C737}" presName="Name37" presStyleLbl="parChTrans1D2" presStyleIdx="1" presStyleCnt="6"/>
      <dgm:spPr/>
    </dgm:pt>
    <dgm:pt modelId="{BCF5E819-E23F-473D-A6DB-59541165B045}" type="pres">
      <dgm:prSet presAssocID="{1A954093-4A94-4258-B6E5-D44A6D123136}" presName="hierRoot2" presStyleCnt="0">
        <dgm:presLayoutVars>
          <dgm:hierBranch val="init"/>
        </dgm:presLayoutVars>
      </dgm:prSet>
      <dgm:spPr/>
    </dgm:pt>
    <dgm:pt modelId="{53BA75A3-3BD8-4CDE-BA6C-3A72E02268DE}" type="pres">
      <dgm:prSet presAssocID="{1A954093-4A94-4258-B6E5-D44A6D123136}" presName="rootComposite" presStyleCnt="0"/>
      <dgm:spPr/>
    </dgm:pt>
    <dgm:pt modelId="{268A25B7-9453-49C6-81CF-5AE891613E59}" type="pres">
      <dgm:prSet presAssocID="{1A954093-4A94-4258-B6E5-D44A6D123136}" presName="rootText" presStyleLbl="node2" presStyleIdx="1" presStyleCnt="4" custScaleX="163710" custScaleY="171219" custLinFactNeighborY="19286">
        <dgm:presLayoutVars>
          <dgm:chPref val="3"/>
        </dgm:presLayoutVars>
      </dgm:prSet>
      <dgm:spPr>
        <a:prstGeom prst="roundRect">
          <a:avLst/>
        </a:prstGeom>
      </dgm:spPr>
    </dgm:pt>
    <dgm:pt modelId="{4422B2F4-26FB-426F-BBB8-9F5156F0959E}" type="pres">
      <dgm:prSet presAssocID="{1A954093-4A94-4258-B6E5-D44A6D123136}" presName="rootConnector" presStyleLbl="node2" presStyleIdx="1" presStyleCnt="4"/>
      <dgm:spPr/>
    </dgm:pt>
    <dgm:pt modelId="{003659F4-B8F2-4D5F-AB3B-6081A9A83D05}" type="pres">
      <dgm:prSet presAssocID="{1A954093-4A94-4258-B6E5-D44A6D123136}" presName="hierChild4" presStyleCnt="0"/>
      <dgm:spPr/>
    </dgm:pt>
    <dgm:pt modelId="{37B15C53-3670-445B-B93D-07F10274075B}" type="pres">
      <dgm:prSet presAssocID="{1A954093-4A94-4258-B6E5-D44A6D123136}" presName="hierChild5" presStyleCnt="0"/>
      <dgm:spPr/>
    </dgm:pt>
    <dgm:pt modelId="{A2F65A61-BEA8-4903-8A56-6C54673222AB}" type="pres">
      <dgm:prSet presAssocID="{D7D6DFBD-4B7B-45E7-A1F6-0BF2F611AC4F}" presName="Name37" presStyleLbl="parChTrans1D2" presStyleIdx="2" presStyleCnt="6"/>
      <dgm:spPr/>
    </dgm:pt>
    <dgm:pt modelId="{06E4FE03-F5A1-4823-A79B-509CF4F9D647}" type="pres">
      <dgm:prSet presAssocID="{8CCC8BEE-72A1-4E50-AB7A-9974ED28AB75}" presName="hierRoot2" presStyleCnt="0">
        <dgm:presLayoutVars>
          <dgm:hierBranch val="init"/>
        </dgm:presLayoutVars>
      </dgm:prSet>
      <dgm:spPr/>
    </dgm:pt>
    <dgm:pt modelId="{0D955329-D699-4694-8EAF-92DBF70007EE}" type="pres">
      <dgm:prSet presAssocID="{8CCC8BEE-72A1-4E50-AB7A-9974ED28AB75}" presName="rootComposite" presStyleCnt="0"/>
      <dgm:spPr/>
    </dgm:pt>
    <dgm:pt modelId="{373809A2-F0AD-48E2-92E1-AB1C4065A02E}" type="pres">
      <dgm:prSet presAssocID="{8CCC8BEE-72A1-4E50-AB7A-9974ED28AB75}" presName="rootText" presStyleLbl="node2" presStyleIdx="2" presStyleCnt="4" custScaleX="163710" custScaleY="171219" custLinFactNeighborY="19286">
        <dgm:presLayoutVars>
          <dgm:chPref val="3"/>
        </dgm:presLayoutVars>
      </dgm:prSet>
      <dgm:spPr>
        <a:prstGeom prst="roundRect">
          <a:avLst/>
        </a:prstGeom>
      </dgm:spPr>
    </dgm:pt>
    <dgm:pt modelId="{38BF8741-98BF-4658-8A5B-29FE085121B7}" type="pres">
      <dgm:prSet presAssocID="{8CCC8BEE-72A1-4E50-AB7A-9974ED28AB75}" presName="rootConnector" presStyleLbl="node2" presStyleIdx="2" presStyleCnt="4"/>
      <dgm:spPr/>
    </dgm:pt>
    <dgm:pt modelId="{18096AC2-B408-4A8D-BFE1-0B40B150A110}" type="pres">
      <dgm:prSet presAssocID="{8CCC8BEE-72A1-4E50-AB7A-9974ED28AB75}" presName="hierChild4" presStyleCnt="0"/>
      <dgm:spPr/>
    </dgm:pt>
    <dgm:pt modelId="{067EEF42-C91C-4876-8980-84C106E9A73D}" type="pres">
      <dgm:prSet presAssocID="{8CCC8BEE-72A1-4E50-AB7A-9974ED28AB75}" presName="hierChild5" presStyleCnt="0"/>
      <dgm:spPr/>
    </dgm:pt>
    <dgm:pt modelId="{66252BF6-5A92-4CB2-B154-3036A867FA2F}" type="pres">
      <dgm:prSet presAssocID="{F5A697B3-DFA5-4581-8653-2DCFF3125FB4}" presName="Name37" presStyleLbl="parChTrans1D2" presStyleIdx="3" presStyleCnt="6"/>
      <dgm:spPr/>
    </dgm:pt>
    <dgm:pt modelId="{5F18E91F-3F4B-44A7-BC82-72CAA78B39AE}" type="pres">
      <dgm:prSet presAssocID="{34C27433-1124-4118-A134-C128F233D8F1}" presName="hierRoot2" presStyleCnt="0">
        <dgm:presLayoutVars>
          <dgm:hierBranch val="init"/>
        </dgm:presLayoutVars>
      </dgm:prSet>
      <dgm:spPr/>
    </dgm:pt>
    <dgm:pt modelId="{919578ED-0E96-4CD9-BC7A-F0D11E7A2831}" type="pres">
      <dgm:prSet presAssocID="{34C27433-1124-4118-A134-C128F233D8F1}" presName="rootComposite" presStyleCnt="0"/>
      <dgm:spPr/>
    </dgm:pt>
    <dgm:pt modelId="{49385B02-3C61-4DAA-9B48-B953160A6AF7}" type="pres">
      <dgm:prSet presAssocID="{34C27433-1124-4118-A134-C128F233D8F1}" presName="rootText" presStyleLbl="node2" presStyleIdx="3" presStyleCnt="4" custScaleX="189223" custScaleY="171219" custLinFactNeighborY="19286">
        <dgm:presLayoutVars>
          <dgm:chPref val="3"/>
        </dgm:presLayoutVars>
      </dgm:prSet>
      <dgm:spPr>
        <a:prstGeom prst="roundRect">
          <a:avLst/>
        </a:prstGeom>
      </dgm:spPr>
    </dgm:pt>
    <dgm:pt modelId="{63C6EB90-4090-4A22-87F9-51D6E700300A}" type="pres">
      <dgm:prSet presAssocID="{34C27433-1124-4118-A134-C128F233D8F1}" presName="rootConnector" presStyleLbl="node2" presStyleIdx="3" presStyleCnt="4"/>
      <dgm:spPr/>
    </dgm:pt>
    <dgm:pt modelId="{BD51A547-7335-4C52-B3C1-7B08496FF202}" type="pres">
      <dgm:prSet presAssocID="{34C27433-1124-4118-A134-C128F233D8F1}" presName="hierChild4" presStyleCnt="0"/>
      <dgm:spPr/>
    </dgm:pt>
    <dgm:pt modelId="{11F134AC-5449-4497-A13C-E390AD14F99F}" type="pres">
      <dgm:prSet presAssocID="{34C27433-1124-4118-A134-C128F233D8F1}" presName="hierChild5" presStyleCnt="0"/>
      <dgm:spPr/>
    </dgm:pt>
    <dgm:pt modelId="{28C8AC05-5248-4065-92D5-07CB911BA37B}" type="pres">
      <dgm:prSet presAssocID="{7563C625-9664-446D-B7F7-D636D43F03D1}" presName="hierChild3" presStyleCnt="0"/>
      <dgm:spPr/>
    </dgm:pt>
    <dgm:pt modelId="{A344A1CB-45F7-40CD-962F-99B897E861AB}" type="pres">
      <dgm:prSet presAssocID="{4E975F38-79BF-44FB-808E-E3E984879A8D}" presName="Name111" presStyleLbl="parChTrans1D2" presStyleIdx="4" presStyleCnt="6"/>
      <dgm:spPr/>
    </dgm:pt>
    <dgm:pt modelId="{3EF3B152-53B3-41DE-BDEB-461FCD147E3A}" type="pres">
      <dgm:prSet presAssocID="{A1E0BC33-6AE4-4C19-869F-CD86FE565763}" presName="hierRoot3" presStyleCnt="0">
        <dgm:presLayoutVars>
          <dgm:hierBranch val="init"/>
        </dgm:presLayoutVars>
      </dgm:prSet>
      <dgm:spPr/>
    </dgm:pt>
    <dgm:pt modelId="{E9F595E1-CB3C-4AB6-AD75-550D796C9A15}" type="pres">
      <dgm:prSet presAssocID="{A1E0BC33-6AE4-4C19-869F-CD86FE565763}" presName="rootComposite3" presStyleCnt="0"/>
      <dgm:spPr/>
    </dgm:pt>
    <dgm:pt modelId="{53F31B62-E770-4C68-B910-FACBC5E68367}" type="pres">
      <dgm:prSet presAssocID="{A1E0BC33-6AE4-4C19-869F-CD86FE565763}" presName="rootText3" presStyleLbl="asst1" presStyleIdx="0" presStyleCnt="2" custScaleX="275334" custScaleY="171219">
        <dgm:presLayoutVars>
          <dgm:chPref val="3"/>
        </dgm:presLayoutVars>
      </dgm:prSet>
      <dgm:spPr>
        <a:prstGeom prst="roundRect">
          <a:avLst/>
        </a:prstGeom>
      </dgm:spPr>
    </dgm:pt>
    <dgm:pt modelId="{07DACB83-1866-4DF8-8ABE-80F2BBB7E936}" type="pres">
      <dgm:prSet presAssocID="{A1E0BC33-6AE4-4C19-869F-CD86FE565763}" presName="rootConnector3" presStyleLbl="asst1" presStyleIdx="0" presStyleCnt="2"/>
      <dgm:spPr/>
    </dgm:pt>
    <dgm:pt modelId="{4EE8E69E-6600-44C0-8417-859DC4FA5AFB}" type="pres">
      <dgm:prSet presAssocID="{A1E0BC33-6AE4-4C19-869F-CD86FE565763}" presName="hierChild6" presStyleCnt="0"/>
      <dgm:spPr/>
    </dgm:pt>
    <dgm:pt modelId="{43CA310B-E18C-4EE1-81C3-A71A21DE4189}" type="pres">
      <dgm:prSet presAssocID="{A1E0BC33-6AE4-4C19-869F-CD86FE565763}" presName="hierChild7" presStyleCnt="0"/>
      <dgm:spPr/>
    </dgm:pt>
    <dgm:pt modelId="{2BC28660-5A06-41FB-9BC5-396CD257D1BC}" type="pres">
      <dgm:prSet presAssocID="{BB8A3C03-4BD2-40E6-BEAB-FA2AFD7F3600}" presName="Name111" presStyleLbl="parChTrans1D2" presStyleIdx="5" presStyleCnt="6"/>
      <dgm:spPr/>
    </dgm:pt>
    <dgm:pt modelId="{A19D52A2-67FF-4A76-89B3-493C5DB1EE17}" type="pres">
      <dgm:prSet presAssocID="{58A64210-A7F4-469F-B448-238700F7625B}" presName="hierRoot3" presStyleCnt="0">
        <dgm:presLayoutVars>
          <dgm:hierBranch val="init"/>
        </dgm:presLayoutVars>
      </dgm:prSet>
      <dgm:spPr/>
    </dgm:pt>
    <dgm:pt modelId="{F3357FEE-E05A-437B-9967-B8D7C608CEF8}" type="pres">
      <dgm:prSet presAssocID="{58A64210-A7F4-469F-B448-238700F7625B}" presName="rootComposite3" presStyleCnt="0"/>
      <dgm:spPr/>
    </dgm:pt>
    <dgm:pt modelId="{34D956CE-A205-43AD-B885-28AF8DE315FF}" type="pres">
      <dgm:prSet presAssocID="{58A64210-A7F4-469F-B448-238700F7625B}" presName="rootText3" presStyleLbl="asst1" presStyleIdx="1" presStyleCnt="2" custScaleX="271229" custScaleY="171219">
        <dgm:presLayoutVars>
          <dgm:chPref val="3"/>
        </dgm:presLayoutVars>
      </dgm:prSet>
      <dgm:spPr>
        <a:prstGeom prst="roundRect">
          <a:avLst/>
        </a:prstGeom>
      </dgm:spPr>
    </dgm:pt>
    <dgm:pt modelId="{1A568537-DE7D-416F-8637-97DF04CE8160}" type="pres">
      <dgm:prSet presAssocID="{58A64210-A7F4-469F-B448-238700F7625B}" presName="rootConnector3" presStyleLbl="asst1" presStyleIdx="1" presStyleCnt="2"/>
      <dgm:spPr/>
    </dgm:pt>
    <dgm:pt modelId="{83A5C186-5A16-49F3-9845-ECDB9728AEF3}" type="pres">
      <dgm:prSet presAssocID="{58A64210-A7F4-469F-B448-238700F7625B}" presName="hierChild6" presStyleCnt="0"/>
      <dgm:spPr/>
    </dgm:pt>
    <dgm:pt modelId="{134D96ED-A39D-40B6-B506-83370CE6F224}" type="pres">
      <dgm:prSet presAssocID="{58A64210-A7F4-469F-B448-238700F7625B}" presName="hierChild7" presStyleCnt="0"/>
      <dgm:spPr/>
    </dgm:pt>
  </dgm:ptLst>
  <dgm:cxnLst>
    <dgm:cxn modelId="{1B42C118-323B-45D4-B553-3B8F95DED250}" type="presOf" srcId="{CB96CCCA-4778-4AAC-BDC8-CA53F8E6809A}" destId="{164F31C1-3C6A-412D-BDDB-258F877A646E}" srcOrd="0" destOrd="0" presId="urn:microsoft.com/office/officeart/2005/8/layout/orgChart1"/>
    <dgm:cxn modelId="{126EDD1B-9C16-495C-922B-7FDB8F9F5EA7}" type="presOf" srcId="{1A954093-4A94-4258-B6E5-D44A6D123136}" destId="{268A25B7-9453-49C6-81CF-5AE891613E59}" srcOrd="0" destOrd="0" presId="urn:microsoft.com/office/officeart/2005/8/layout/orgChart1"/>
    <dgm:cxn modelId="{83752F24-F7C0-4656-B0DE-A2706F3D8759}" srcId="{7563C625-9664-446D-B7F7-D636D43F03D1}" destId="{34C27433-1124-4118-A134-C128F233D8F1}" srcOrd="5" destOrd="0" parTransId="{F5A697B3-DFA5-4581-8653-2DCFF3125FB4}" sibTransId="{2A89BC43-7754-4D8C-B50B-665045A96CE0}"/>
    <dgm:cxn modelId="{EE332926-4954-45A0-9BA2-E4A509A8CC32}" type="presOf" srcId="{76675CD8-1F7F-4E70-A6FD-59C43BA1C737}" destId="{B1AF38EB-6152-4966-94D7-404F30DD17A2}" srcOrd="0" destOrd="0" presId="urn:microsoft.com/office/officeart/2005/8/layout/orgChart1"/>
    <dgm:cxn modelId="{79569027-734C-4A06-AE9C-1923272D2ED2}" srcId="{7563C625-9664-446D-B7F7-D636D43F03D1}" destId="{8CCC8BEE-72A1-4E50-AB7A-9974ED28AB75}" srcOrd="4" destOrd="0" parTransId="{D7D6DFBD-4B7B-45E7-A1F6-0BF2F611AC4F}" sibTransId="{94100FBD-B989-4324-8A8C-05233A311F5B}"/>
    <dgm:cxn modelId="{2789952D-1F42-49E3-8FFC-A02E1ECCADC6}" type="presOf" srcId="{7563C625-9664-446D-B7F7-D636D43F03D1}" destId="{22F72A2C-A577-4091-AB61-83527FB12F9F}" srcOrd="1" destOrd="0" presId="urn:microsoft.com/office/officeart/2005/8/layout/orgChart1"/>
    <dgm:cxn modelId="{F3221731-8DF8-4D95-B5BA-8C512CD90585}" type="presOf" srcId="{8CCC8BEE-72A1-4E50-AB7A-9974ED28AB75}" destId="{38BF8741-98BF-4658-8A5B-29FE085121B7}" srcOrd="1" destOrd="0" presId="urn:microsoft.com/office/officeart/2005/8/layout/orgChart1"/>
    <dgm:cxn modelId="{3E8DB131-E199-42B0-9F31-301A0C7E7434}" type="presOf" srcId="{D7D6DFBD-4B7B-45E7-A1F6-0BF2F611AC4F}" destId="{A2F65A61-BEA8-4903-8A56-6C54673222AB}" srcOrd="0" destOrd="0" presId="urn:microsoft.com/office/officeart/2005/8/layout/orgChart1"/>
    <dgm:cxn modelId="{B374F434-05B6-4B78-997D-A453DCAC607F}" type="presOf" srcId="{BB8A3C03-4BD2-40E6-BEAB-FA2AFD7F3600}" destId="{2BC28660-5A06-41FB-9BC5-396CD257D1BC}" srcOrd="0" destOrd="0" presId="urn:microsoft.com/office/officeart/2005/8/layout/orgChart1"/>
    <dgm:cxn modelId="{91BCEC3A-B5A8-43BF-987D-4EF9131AA768}" srcId="{1693C321-71A4-4358-8EDC-CE9295A8802F}" destId="{7563C625-9664-446D-B7F7-D636D43F03D1}" srcOrd="0" destOrd="0" parTransId="{1CE1830D-2096-4B1C-8919-2D80FBD7E1CD}" sibTransId="{E7A041D3-30EC-4414-BB6E-C45F58AF374C}"/>
    <dgm:cxn modelId="{6D673660-735B-4C94-AB2F-0F943134967F}" type="presOf" srcId="{34C27433-1124-4118-A134-C128F233D8F1}" destId="{63C6EB90-4090-4A22-87F9-51D6E700300A}" srcOrd="1" destOrd="0" presId="urn:microsoft.com/office/officeart/2005/8/layout/orgChart1"/>
    <dgm:cxn modelId="{3F34CC60-CD90-4A09-A601-A977566D362E}" type="presOf" srcId="{F5A697B3-DFA5-4581-8653-2DCFF3125FB4}" destId="{66252BF6-5A92-4CB2-B154-3036A867FA2F}" srcOrd="0" destOrd="0" presId="urn:microsoft.com/office/officeart/2005/8/layout/orgChart1"/>
    <dgm:cxn modelId="{0FE67B41-CAC6-47EF-82EB-D96963F96D15}" srcId="{7563C625-9664-446D-B7F7-D636D43F03D1}" destId="{1A954093-4A94-4258-B6E5-D44A6D123136}" srcOrd="3" destOrd="0" parTransId="{76675CD8-1F7F-4E70-A6FD-59C43BA1C737}" sibTransId="{799A191C-5D67-4DCC-8441-2649F11C7969}"/>
    <dgm:cxn modelId="{81449544-4F61-46C2-8EFF-8CFCC3F4AFAA}" type="presOf" srcId="{FBDB13B8-A9FA-4033-A3B8-64D5B3FA46C5}" destId="{8ACA866F-1DC8-48B9-8F86-B701D831C741}" srcOrd="0" destOrd="0" presId="urn:microsoft.com/office/officeart/2005/8/layout/orgChart1"/>
    <dgm:cxn modelId="{47DEF86D-A8B7-4BEB-BF90-271C1B4F7BC6}" srcId="{7563C625-9664-446D-B7F7-D636D43F03D1}" destId="{A1E0BC33-6AE4-4C19-869F-CD86FE565763}" srcOrd="0" destOrd="0" parTransId="{4E975F38-79BF-44FB-808E-E3E984879A8D}" sibTransId="{D5382151-B5E4-43EA-9CD7-22D0F69E1879}"/>
    <dgm:cxn modelId="{994B016F-FB44-4007-8C35-69F97487A4D5}" type="presOf" srcId="{A1E0BC33-6AE4-4C19-869F-CD86FE565763}" destId="{07DACB83-1866-4DF8-8ABE-80F2BBB7E936}" srcOrd="1" destOrd="0" presId="urn:microsoft.com/office/officeart/2005/8/layout/orgChart1"/>
    <dgm:cxn modelId="{D3C3EF4F-A7FD-47F6-96C1-61AE75B79523}" srcId="{7563C625-9664-446D-B7F7-D636D43F03D1}" destId="{58A64210-A7F4-469F-B448-238700F7625B}" srcOrd="1" destOrd="0" parTransId="{BB8A3C03-4BD2-40E6-BEAB-FA2AFD7F3600}" sibTransId="{26838D2F-C299-4AB3-A962-12593C937D1D}"/>
    <dgm:cxn modelId="{D0468451-C654-4BB5-B876-C39F0BF7D220}" type="presOf" srcId="{1693C321-71A4-4358-8EDC-CE9295A8802F}" destId="{86469C43-0603-4DCA-8987-4B6BD753D8B6}" srcOrd="0" destOrd="0" presId="urn:microsoft.com/office/officeart/2005/8/layout/orgChart1"/>
    <dgm:cxn modelId="{81463F7A-590C-496B-B9D1-D28221631092}" type="presOf" srcId="{8CCC8BEE-72A1-4E50-AB7A-9974ED28AB75}" destId="{373809A2-F0AD-48E2-92E1-AB1C4065A02E}" srcOrd="0" destOrd="0" presId="urn:microsoft.com/office/officeart/2005/8/layout/orgChart1"/>
    <dgm:cxn modelId="{45A53280-BB55-4F3D-B15D-6E7223A56855}" type="presOf" srcId="{58A64210-A7F4-469F-B448-238700F7625B}" destId="{1A568537-DE7D-416F-8637-97DF04CE8160}" srcOrd="1" destOrd="0" presId="urn:microsoft.com/office/officeart/2005/8/layout/orgChart1"/>
    <dgm:cxn modelId="{F6FEC68C-20FB-4701-A32E-B977EEBA9510}" type="presOf" srcId="{4E975F38-79BF-44FB-808E-E3E984879A8D}" destId="{A344A1CB-45F7-40CD-962F-99B897E861AB}" srcOrd="0" destOrd="0" presId="urn:microsoft.com/office/officeart/2005/8/layout/orgChart1"/>
    <dgm:cxn modelId="{9FD6F38C-3795-40B9-A278-4CD3EBCF9C98}" type="presOf" srcId="{7563C625-9664-446D-B7F7-D636D43F03D1}" destId="{CBEB60E3-825A-4637-88FB-731D674BEA6F}" srcOrd="0" destOrd="0" presId="urn:microsoft.com/office/officeart/2005/8/layout/orgChart1"/>
    <dgm:cxn modelId="{1F6A408D-FAB1-4BE8-8847-8B1A27A9BD72}" type="presOf" srcId="{58A64210-A7F4-469F-B448-238700F7625B}" destId="{34D956CE-A205-43AD-B885-28AF8DE315FF}" srcOrd="0" destOrd="0" presId="urn:microsoft.com/office/officeart/2005/8/layout/orgChart1"/>
    <dgm:cxn modelId="{F57C34C4-C241-4CC4-92B4-5D7E55B5FEC2}" type="presOf" srcId="{A1E0BC33-6AE4-4C19-869F-CD86FE565763}" destId="{53F31B62-E770-4C68-B910-FACBC5E68367}" srcOrd="0" destOrd="0" presId="urn:microsoft.com/office/officeart/2005/8/layout/orgChart1"/>
    <dgm:cxn modelId="{63B708D0-9C84-4402-803D-35C245C4CB42}" type="presOf" srcId="{FBDB13B8-A9FA-4033-A3B8-64D5B3FA46C5}" destId="{33418C27-D6E7-46BB-A398-FEC30648F1AA}" srcOrd="1" destOrd="0" presId="urn:microsoft.com/office/officeart/2005/8/layout/orgChart1"/>
    <dgm:cxn modelId="{2528E8D1-A1C3-49D8-8CE6-C8FC369CD812}" type="presOf" srcId="{1A954093-4A94-4258-B6E5-D44A6D123136}" destId="{4422B2F4-26FB-426F-BBB8-9F5156F0959E}" srcOrd="1" destOrd="0" presId="urn:microsoft.com/office/officeart/2005/8/layout/orgChart1"/>
    <dgm:cxn modelId="{65742DD4-4A64-4EB8-9AB1-9929C5A9BC14}" type="presOf" srcId="{34C27433-1124-4118-A134-C128F233D8F1}" destId="{49385B02-3C61-4DAA-9B48-B953160A6AF7}" srcOrd="0" destOrd="0" presId="urn:microsoft.com/office/officeart/2005/8/layout/orgChart1"/>
    <dgm:cxn modelId="{04D0CDE0-DEE6-47A6-864D-7A36CAB77DFF}" srcId="{7563C625-9664-446D-B7F7-D636D43F03D1}" destId="{FBDB13B8-A9FA-4033-A3B8-64D5B3FA46C5}" srcOrd="2" destOrd="0" parTransId="{CB96CCCA-4778-4AAC-BDC8-CA53F8E6809A}" sibTransId="{305BB1B6-8114-4A7C-8029-830CC3F3C897}"/>
    <dgm:cxn modelId="{D32B853B-3069-4C21-835E-55D9DE17F4AF}" type="presParOf" srcId="{86469C43-0603-4DCA-8987-4B6BD753D8B6}" destId="{4A3CC6D6-9DD0-4431-B68F-2C5CBEC84B60}" srcOrd="0" destOrd="0" presId="urn:microsoft.com/office/officeart/2005/8/layout/orgChart1"/>
    <dgm:cxn modelId="{D84C3C81-32A1-4A89-BC2C-CCBDBCD80640}" type="presParOf" srcId="{4A3CC6D6-9DD0-4431-B68F-2C5CBEC84B60}" destId="{C2E036E2-96C8-409E-B817-651EFDE910EE}" srcOrd="0" destOrd="0" presId="urn:microsoft.com/office/officeart/2005/8/layout/orgChart1"/>
    <dgm:cxn modelId="{2145DD7B-318E-4B6F-BBE2-DE4E7CA2DE2B}" type="presParOf" srcId="{C2E036E2-96C8-409E-B817-651EFDE910EE}" destId="{CBEB60E3-825A-4637-88FB-731D674BEA6F}" srcOrd="0" destOrd="0" presId="urn:microsoft.com/office/officeart/2005/8/layout/orgChart1"/>
    <dgm:cxn modelId="{5291D70B-139E-43B2-A92F-E5ECE49159E4}" type="presParOf" srcId="{C2E036E2-96C8-409E-B817-651EFDE910EE}" destId="{22F72A2C-A577-4091-AB61-83527FB12F9F}" srcOrd="1" destOrd="0" presId="urn:microsoft.com/office/officeart/2005/8/layout/orgChart1"/>
    <dgm:cxn modelId="{FC39E24E-D1BD-459E-ACE9-78E789EF4EBA}" type="presParOf" srcId="{4A3CC6D6-9DD0-4431-B68F-2C5CBEC84B60}" destId="{E2536054-42A2-4ACA-8081-6BE7395EA492}" srcOrd="1" destOrd="0" presId="urn:microsoft.com/office/officeart/2005/8/layout/orgChart1"/>
    <dgm:cxn modelId="{308F6258-9888-476A-8C5E-FA4E9A557029}" type="presParOf" srcId="{E2536054-42A2-4ACA-8081-6BE7395EA492}" destId="{164F31C1-3C6A-412D-BDDB-258F877A646E}" srcOrd="0" destOrd="0" presId="urn:microsoft.com/office/officeart/2005/8/layout/orgChart1"/>
    <dgm:cxn modelId="{C110D99D-8ACF-4BA8-AC0B-57DBEB7687D4}" type="presParOf" srcId="{E2536054-42A2-4ACA-8081-6BE7395EA492}" destId="{ACD77267-14A0-4E11-A950-C81E07B0BB0A}" srcOrd="1" destOrd="0" presId="urn:microsoft.com/office/officeart/2005/8/layout/orgChart1"/>
    <dgm:cxn modelId="{A9C7C23E-769C-4E00-8B37-CBE869434069}" type="presParOf" srcId="{ACD77267-14A0-4E11-A950-C81E07B0BB0A}" destId="{2ADC9CC8-B8B3-4205-B277-15B09AC89C80}" srcOrd="0" destOrd="0" presId="urn:microsoft.com/office/officeart/2005/8/layout/orgChart1"/>
    <dgm:cxn modelId="{81B9910B-F63A-4BBC-979E-C4025B5F7F6E}" type="presParOf" srcId="{2ADC9CC8-B8B3-4205-B277-15B09AC89C80}" destId="{8ACA866F-1DC8-48B9-8F86-B701D831C741}" srcOrd="0" destOrd="0" presId="urn:microsoft.com/office/officeart/2005/8/layout/orgChart1"/>
    <dgm:cxn modelId="{862F3790-0EDC-44D7-A55E-03B42D7D6679}" type="presParOf" srcId="{2ADC9CC8-B8B3-4205-B277-15B09AC89C80}" destId="{33418C27-D6E7-46BB-A398-FEC30648F1AA}" srcOrd="1" destOrd="0" presId="urn:microsoft.com/office/officeart/2005/8/layout/orgChart1"/>
    <dgm:cxn modelId="{E3115C31-C36C-44D8-8A37-AC1EE8760866}" type="presParOf" srcId="{ACD77267-14A0-4E11-A950-C81E07B0BB0A}" destId="{3728FFA0-2AFC-4864-982F-27237DA36845}" srcOrd="1" destOrd="0" presId="urn:microsoft.com/office/officeart/2005/8/layout/orgChart1"/>
    <dgm:cxn modelId="{CB6232C2-1FCA-4960-B1A3-9123BECA9F04}" type="presParOf" srcId="{ACD77267-14A0-4E11-A950-C81E07B0BB0A}" destId="{FFA2CCF8-7683-4012-AFF2-7550EDCA168D}" srcOrd="2" destOrd="0" presId="urn:microsoft.com/office/officeart/2005/8/layout/orgChart1"/>
    <dgm:cxn modelId="{2585920F-B47C-45AE-B549-8D9018000438}" type="presParOf" srcId="{E2536054-42A2-4ACA-8081-6BE7395EA492}" destId="{B1AF38EB-6152-4966-94D7-404F30DD17A2}" srcOrd="2" destOrd="0" presId="urn:microsoft.com/office/officeart/2005/8/layout/orgChart1"/>
    <dgm:cxn modelId="{57DA3241-1377-4E28-85D4-C545A800A2A6}" type="presParOf" srcId="{E2536054-42A2-4ACA-8081-6BE7395EA492}" destId="{BCF5E819-E23F-473D-A6DB-59541165B045}" srcOrd="3" destOrd="0" presId="urn:microsoft.com/office/officeart/2005/8/layout/orgChart1"/>
    <dgm:cxn modelId="{B766F594-B831-44CC-9C15-29E515CD2CD9}" type="presParOf" srcId="{BCF5E819-E23F-473D-A6DB-59541165B045}" destId="{53BA75A3-3BD8-4CDE-BA6C-3A72E02268DE}" srcOrd="0" destOrd="0" presId="urn:microsoft.com/office/officeart/2005/8/layout/orgChart1"/>
    <dgm:cxn modelId="{57AD8A2B-0871-439A-997E-27AB999DEDDA}" type="presParOf" srcId="{53BA75A3-3BD8-4CDE-BA6C-3A72E02268DE}" destId="{268A25B7-9453-49C6-81CF-5AE891613E59}" srcOrd="0" destOrd="0" presId="urn:microsoft.com/office/officeart/2005/8/layout/orgChart1"/>
    <dgm:cxn modelId="{B6B37F28-6289-46E0-9122-CA4915C0BEF4}" type="presParOf" srcId="{53BA75A3-3BD8-4CDE-BA6C-3A72E02268DE}" destId="{4422B2F4-26FB-426F-BBB8-9F5156F0959E}" srcOrd="1" destOrd="0" presId="urn:microsoft.com/office/officeart/2005/8/layout/orgChart1"/>
    <dgm:cxn modelId="{6624DA1C-4E44-4020-A471-71310F006916}" type="presParOf" srcId="{BCF5E819-E23F-473D-A6DB-59541165B045}" destId="{003659F4-B8F2-4D5F-AB3B-6081A9A83D05}" srcOrd="1" destOrd="0" presId="urn:microsoft.com/office/officeart/2005/8/layout/orgChart1"/>
    <dgm:cxn modelId="{FA67B113-EAE7-475D-9E66-C67712D34AEE}" type="presParOf" srcId="{BCF5E819-E23F-473D-A6DB-59541165B045}" destId="{37B15C53-3670-445B-B93D-07F10274075B}" srcOrd="2" destOrd="0" presId="urn:microsoft.com/office/officeart/2005/8/layout/orgChart1"/>
    <dgm:cxn modelId="{8256EC7D-189F-4B44-8067-489B4727A1F9}" type="presParOf" srcId="{E2536054-42A2-4ACA-8081-6BE7395EA492}" destId="{A2F65A61-BEA8-4903-8A56-6C54673222AB}" srcOrd="4" destOrd="0" presId="urn:microsoft.com/office/officeart/2005/8/layout/orgChart1"/>
    <dgm:cxn modelId="{32D7E68D-EC8C-4050-BDD5-C5387D72F459}" type="presParOf" srcId="{E2536054-42A2-4ACA-8081-6BE7395EA492}" destId="{06E4FE03-F5A1-4823-A79B-509CF4F9D647}" srcOrd="5" destOrd="0" presId="urn:microsoft.com/office/officeart/2005/8/layout/orgChart1"/>
    <dgm:cxn modelId="{5670C988-08B3-4800-9CDA-2F5E765C0FB8}" type="presParOf" srcId="{06E4FE03-F5A1-4823-A79B-509CF4F9D647}" destId="{0D955329-D699-4694-8EAF-92DBF70007EE}" srcOrd="0" destOrd="0" presId="urn:microsoft.com/office/officeart/2005/8/layout/orgChart1"/>
    <dgm:cxn modelId="{EBC08EBF-1692-4AB7-8DFB-F02D566C7DF7}" type="presParOf" srcId="{0D955329-D699-4694-8EAF-92DBF70007EE}" destId="{373809A2-F0AD-48E2-92E1-AB1C4065A02E}" srcOrd="0" destOrd="0" presId="urn:microsoft.com/office/officeart/2005/8/layout/orgChart1"/>
    <dgm:cxn modelId="{2EEB93EB-5776-4FCD-B8F5-1C5DEA24BCB2}" type="presParOf" srcId="{0D955329-D699-4694-8EAF-92DBF70007EE}" destId="{38BF8741-98BF-4658-8A5B-29FE085121B7}" srcOrd="1" destOrd="0" presId="urn:microsoft.com/office/officeart/2005/8/layout/orgChart1"/>
    <dgm:cxn modelId="{ECB243B8-C396-4853-92E5-07D8016D31B5}" type="presParOf" srcId="{06E4FE03-F5A1-4823-A79B-509CF4F9D647}" destId="{18096AC2-B408-4A8D-BFE1-0B40B150A110}" srcOrd="1" destOrd="0" presId="urn:microsoft.com/office/officeart/2005/8/layout/orgChart1"/>
    <dgm:cxn modelId="{78642203-BBD6-4A6D-9B5E-2790734AB354}" type="presParOf" srcId="{06E4FE03-F5A1-4823-A79B-509CF4F9D647}" destId="{067EEF42-C91C-4876-8980-84C106E9A73D}" srcOrd="2" destOrd="0" presId="urn:microsoft.com/office/officeart/2005/8/layout/orgChart1"/>
    <dgm:cxn modelId="{1CCE80CE-881E-4425-88BF-7810590B0A9B}" type="presParOf" srcId="{E2536054-42A2-4ACA-8081-6BE7395EA492}" destId="{66252BF6-5A92-4CB2-B154-3036A867FA2F}" srcOrd="6" destOrd="0" presId="urn:microsoft.com/office/officeart/2005/8/layout/orgChart1"/>
    <dgm:cxn modelId="{A282A1C8-99F5-4337-BF35-7B5583340611}" type="presParOf" srcId="{E2536054-42A2-4ACA-8081-6BE7395EA492}" destId="{5F18E91F-3F4B-44A7-BC82-72CAA78B39AE}" srcOrd="7" destOrd="0" presId="urn:microsoft.com/office/officeart/2005/8/layout/orgChart1"/>
    <dgm:cxn modelId="{0A780369-7530-4165-9366-08E6B7C22C93}" type="presParOf" srcId="{5F18E91F-3F4B-44A7-BC82-72CAA78B39AE}" destId="{919578ED-0E96-4CD9-BC7A-F0D11E7A2831}" srcOrd="0" destOrd="0" presId="urn:microsoft.com/office/officeart/2005/8/layout/orgChart1"/>
    <dgm:cxn modelId="{0DCA57E1-D4E9-4898-BF2E-A9EBDD3DD7BF}" type="presParOf" srcId="{919578ED-0E96-4CD9-BC7A-F0D11E7A2831}" destId="{49385B02-3C61-4DAA-9B48-B953160A6AF7}" srcOrd="0" destOrd="0" presId="urn:microsoft.com/office/officeart/2005/8/layout/orgChart1"/>
    <dgm:cxn modelId="{4938F830-4B60-4FBB-B862-2C65FF39C08D}" type="presParOf" srcId="{919578ED-0E96-4CD9-BC7A-F0D11E7A2831}" destId="{63C6EB90-4090-4A22-87F9-51D6E700300A}" srcOrd="1" destOrd="0" presId="urn:microsoft.com/office/officeart/2005/8/layout/orgChart1"/>
    <dgm:cxn modelId="{FA4A5C79-6E33-4D42-840E-25A5703D6CFC}" type="presParOf" srcId="{5F18E91F-3F4B-44A7-BC82-72CAA78B39AE}" destId="{BD51A547-7335-4C52-B3C1-7B08496FF202}" srcOrd="1" destOrd="0" presId="urn:microsoft.com/office/officeart/2005/8/layout/orgChart1"/>
    <dgm:cxn modelId="{16C08463-902D-45E7-B607-E1D27C182CFF}" type="presParOf" srcId="{5F18E91F-3F4B-44A7-BC82-72CAA78B39AE}" destId="{11F134AC-5449-4497-A13C-E390AD14F99F}" srcOrd="2" destOrd="0" presId="urn:microsoft.com/office/officeart/2005/8/layout/orgChart1"/>
    <dgm:cxn modelId="{A1028DAA-2DED-419B-AD4B-0AFA4C52FDD4}" type="presParOf" srcId="{4A3CC6D6-9DD0-4431-B68F-2C5CBEC84B60}" destId="{28C8AC05-5248-4065-92D5-07CB911BA37B}" srcOrd="2" destOrd="0" presId="urn:microsoft.com/office/officeart/2005/8/layout/orgChart1"/>
    <dgm:cxn modelId="{8908A20D-8D7F-4CA9-B908-A56E5307FB6B}" type="presParOf" srcId="{28C8AC05-5248-4065-92D5-07CB911BA37B}" destId="{A344A1CB-45F7-40CD-962F-99B897E861AB}" srcOrd="0" destOrd="0" presId="urn:microsoft.com/office/officeart/2005/8/layout/orgChart1"/>
    <dgm:cxn modelId="{A85D439E-F51B-4858-9359-50588FCBE770}" type="presParOf" srcId="{28C8AC05-5248-4065-92D5-07CB911BA37B}" destId="{3EF3B152-53B3-41DE-BDEB-461FCD147E3A}" srcOrd="1" destOrd="0" presId="urn:microsoft.com/office/officeart/2005/8/layout/orgChart1"/>
    <dgm:cxn modelId="{2565D7B0-7A9A-43A2-B7AC-FD373D2EB73C}" type="presParOf" srcId="{3EF3B152-53B3-41DE-BDEB-461FCD147E3A}" destId="{E9F595E1-CB3C-4AB6-AD75-550D796C9A15}" srcOrd="0" destOrd="0" presId="urn:microsoft.com/office/officeart/2005/8/layout/orgChart1"/>
    <dgm:cxn modelId="{1718307A-28DB-4EC2-B876-AF4BBA95FBE0}" type="presParOf" srcId="{E9F595E1-CB3C-4AB6-AD75-550D796C9A15}" destId="{53F31B62-E770-4C68-B910-FACBC5E68367}" srcOrd="0" destOrd="0" presId="urn:microsoft.com/office/officeart/2005/8/layout/orgChart1"/>
    <dgm:cxn modelId="{B051CEA1-88FC-43C2-BB98-F216C2C6D1B0}" type="presParOf" srcId="{E9F595E1-CB3C-4AB6-AD75-550D796C9A15}" destId="{07DACB83-1866-4DF8-8ABE-80F2BBB7E936}" srcOrd="1" destOrd="0" presId="urn:microsoft.com/office/officeart/2005/8/layout/orgChart1"/>
    <dgm:cxn modelId="{7723185E-CA80-485A-9DF9-711C6A9B831F}" type="presParOf" srcId="{3EF3B152-53B3-41DE-BDEB-461FCD147E3A}" destId="{4EE8E69E-6600-44C0-8417-859DC4FA5AFB}" srcOrd="1" destOrd="0" presId="urn:microsoft.com/office/officeart/2005/8/layout/orgChart1"/>
    <dgm:cxn modelId="{32312B95-010C-443C-8668-6F7899AD7527}" type="presParOf" srcId="{3EF3B152-53B3-41DE-BDEB-461FCD147E3A}" destId="{43CA310B-E18C-4EE1-81C3-A71A21DE4189}" srcOrd="2" destOrd="0" presId="urn:microsoft.com/office/officeart/2005/8/layout/orgChart1"/>
    <dgm:cxn modelId="{8A2B672A-DE95-4E9D-9348-60457215E401}" type="presParOf" srcId="{28C8AC05-5248-4065-92D5-07CB911BA37B}" destId="{2BC28660-5A06-41FB-9BC5-396CD257D1BC}" srcOrd="2" destOrd="0" presId="urn:microsoft.com/office/officeart/2005/8/layout/orgChart1"/>
    <dgm:cxn modelId="{BFA87892-5E7F-4C9D-93E4-DD0B79E2D9A5}" type="presParOf" srcId="{28C8AC05-5248-4065-92D5-07CB911BA37B}" destId="{A19D52A2-67FF-4A76-89B3-493C5DB1EE17}" srcOrd="3" destOrd="0" presId="urn:microsoft.com/office/officeart/2005/8/layout/orgChart1"/>
    <dgm:cxn modelId="{B73A6F41-998A-444F-945E-066944EAA365}" type="presParOf" srcId="{A19D52A2-67FF-4A76-89B3-493C5DB1EE17}" destId="{F3357FEE-E05A-437B-9967-B8D7C608CEF8}" srcOrd="0" destOrd="0" presId="urn:microsoft.com/office/officeart/2005/8/layout/orgChart1"/>
    <dgm:cxn modelId="{A5218EA9-6169-4DE5-95F9-CF40E5838960}" type="presParOf" srcId="{F3357FEE-E05A-437B-9967-B8D7C608CEF8}" destId="{34D956CE-A205-43AD-B885-28AF8DE315FF}" srcOrd="0" destOrd="0" presId="urn:microsoft.com/office/officeart/2005/8/layout/orgChart1"/>
    <dgm:cxn modelId="{6A8535E1-AE90-44B5-98F1-790E85415B56}" type="presParOf" srcId="{F3357FEE-E05A-437B-9967-B8D7C608CEF8}" destId="{1A568537-DE7D-416F-8637-97DF04CE8160}" srcOrd="1" destOrd="0" presId="urn:microsoft.com/office/officeart/2005/8/layout/orgChart1"/>
    <dgm:cxn modelId="{EE5DA905-F68C-4062-9A7B-C746BE35FDE0}" type="presParOf" srcId="{A19D52A2-67FF-4A76-89B3-493C5DB1EE17}" destId="{83A5C186-5A16-49F3-9845-ECDB9728AEF3}" srcOrd="1" destOrd="0" presId="urn:microsoft.com/office/officeart/2005/8/layout/orgChart1"/>
    <dgm:cxn modelId="{47907A21-6E90-4399-9C3E-A0E39EAB68C2}" type="presParOf" srcId="{A19D52A2-67FF-4A76-89B3-493C5DB1EE17}" destId="{134D96ED-A39D-40B6-B506-83370CE6F2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FCAB-BC92-41F6-9B56-F1A5C8851730}">
      <dsp:nvSpPr>
        <dsp:cNvPr id="0" name=""/>
        <dsp:cNvSpPr/>
      </dsp:nvSpPr>
      <dsp:spPr>
        <a:xfrm>
          <a:off x="3694040" y="1544766"/>
          <a:ext cx="2613560" cy="453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96"/>
              </a:lnTo>
              <a:lnTo>
                <a:pt x="2613560" y="226796"/>
              </a:lnTo>
              <a:lnTo>
                <a:pt x="2613560" y="453593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F6DAB-A192-4E7F-B060-E3C06915C34E}">
      <dsp:nvSpPr>
        <dsp:cNvPr id="0" name=""/>
        <dsp:cNvSpPr/>
      </dsp:nvSpPr>
      <dsp:spPr>
        <a:xfrm>
          <a:off x="3648320" y="1544766"/>
          <a:ext cx="91440" cy="453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93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94194-33C3-4435-AEC8-3BC27F70E1C1}">
      <dsp:nvSpPr>
        <dsp:cNvPr id="0" name=""/>
        <dsp:cNvSpPr/>
      </dsp:nvSpPr>
      <dsp:spPr>
        <a:xfrm>
          <a:off x="1080479" y="1544766"/>
          <a:ext cx="2613560" cy="453593"/>
        </a:xfrm>
        <a:custGeom>
          <a:avLst/>
          <a:gdLst/>
          <a:ahLst/>
          <a:cxnLst/>
          <a:rect l="0" t="0" r="0" b="0"/>
          <a:pathLst>
            <a:path>
              <a:moveTo>
                <a:pt x="2613560" y="0"/>
              </a:moveTo>
              <a:lnTo>
                <a:pt x="2613560" y="226796"/>
              </a:lnTo>
              <a:lnTo>
                <a:pt x="0" y="226796"/>
              </a:lnTo>
              <a:lnTo>
                <a:pt x="0" y="453593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C9C92-D662-4A1E-847A-E1136194E8F9}">
      <dsp:nvSpPr>
        <dsp:cNvPr id="0" name=""/>
        <dsp:cNvSpPr/>
      </dsp:nvSpPr>
      <dsp:spPr>
        <a:xfrm>
          <a:off x="2614056" y="464782"/>
          <a:ext cx="2159967" cy="107998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b="1" i="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I</a:t>
          </a:r>
          <a:r>
            <a:rPr lang="ru-RU" altLang="ru-RU" sz="2800" b="1" i="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. </a:t>
          </a:r>
          <a:r>
            <a:rPr lang="en-US" altLang="ru-RU" sz="2800" b="1" i="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Basic</a:t>
          </a:r>
          <a:endParaRPr lang="ru-RU" sz="2800" b="1" i="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2666776" y="517502"/>
        <a:ext cx="2054527" cy="974543"/>
      </dsp:txXfrm>
    </dsp:sp>
    <dsp:sp modelId="{A14EBB2E-DB4D-4859-8530-D194036DBCD7}">
      <dsp:nvSpPr>
        <dsp:cNvPr id="0" name=""/>
        <dsp:cNvSpPr/>
      </dsp:nvSpPr>
      <dsp:spPr>
        <a:xfrm>
          <a:off x="496" y="1998359"/>
          <a:ext cx="2159967" cy="97539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Toothpaste</a:t>
          </a:r>
          <a:endParaRPr lang="ru-RU" sz="2800" i="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48111" y="2045974"/>
        <a:ext cx="2064737" cy="880168"/>
      </dsp:txXfrm>
    </dsp:sp>
    <dsp:sp modelId="{7B48033C-461D-4BBD-99AD-497A3E74903D}">
      <dsp:nvSpPr>
        <dsp:cNvPr id="0" name=""/>
        <dsp:cNvSpPr/>
      </dsp:nvSpPr>
      <dsp:spPr>
        <a:xfrm>
          <a:off x="2614056" y="1998359"/>
          <a:ext cx="2159967" cy="97539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Toothbrush</a:t>
          </a:r>
          <a:endParaRPr lang="ru-RU" sz="2800" i="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2661671" y="2045974"/>
        <a:ext cx="2064737" cy="880168"/>
      </dsp:txXfrm>
    </dsp:sp>
    <dsp:sp modelId="{760EC684-12B6-47AE-AC0F-573B3C0DA82D}">
      <dsp:nvSpPr>
        <dsp:cNvPr id="0" name=""/>
        <dsp:cNvSpPr/>
      </dsp:nvSpPr>
      <dsp:spPr>
        <a:xfrm>
          <a:off x="5227617" y="1998359"/>
          <a:ext cx="2159967" cy="975398"/>
        </a:xfrm>
        <a:prstGeom prst="roundRect">
          <a:avLst/>
        </a:prstGeom>
        <a:solidFill>
          <a:srgbClr val="7EB0D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Dental floss</a:t>
          </a:r>
          <a:endParaRPr lang="ru-RU" altLang="ru-RU" sz="2800" i="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5275232" y="2045974"/>
        <a:ext cx="2064737" cy="880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BCFCA-6757-4789-AF71-DEF9543B6F3B}">
      <dsp:nvSpPr>
        <dsp:cNvPr id="0" name=""/>
        <dsp:cNvSpPr/>
      </dsp:nvSpPr>
      <dsp:spPr>
        <a:xfrm>
          <a:off x="4088513" y="2414346"/>
          <a:ext cx="3244184" cy="328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86"/>
              </a:lnTo>
              <a:lnTo>
                <a:pt x="3244184" y="164286"/>
              </a:lnTo>
              <a:lnTo>
                <a:pt x="3244184" y="328573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FCAB-BC92-41F6-9B56-F1A5C8851730}">
      <dsp:nvSpPr>
        <dsp:cNvPr id="0" name=""/>
        <dsp:cNvSpPr/>
      </dsp:nvSpPr>
      <dsp:spPr>
        <a:xfrm>
          <a:off x="4088513" y="2414346"/>
          <a:ext cx="1235568" cy="328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86"/>
              </a:lnTo>
              <a:lnTo>
                <a:pt x="1235568" y="164286"/>
              </a:lnTo>
              <a:lnTo>
                <a:pt x="1235568" y="328573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F6DAB-A192-4E7F-B060-E3C06915C34E}">
      <dsp:nvSpPr>
        <dsp:cNvPr id="0" name=""/>
        <dsp:cNvSpPr/>
      </dsp:nvSpPr>
      <dsp:spPr>
        <a:xfrm>
          <a:off x="3231171" y="2414346"/>
          <a:ext cx="857341" cy="328573"/>
        </a:xfrm>
        <a:custGeom>
          <a:avLst/>
          <a:gdLst/>
          <a:ahLst/>
          <a:cxnLst/>
          <a:rect l="0" t="0" r="0" b="0"/>
          <a:pathLst>
            <a:path>
              <a:moveTo>
                <a:pt x="857341" y="0"/>
              </a:moveTo>
              <a:lnTo>
                <a:pt x="857341" y="164286"/>
              </a:lnTo>
              <a:lnTo>
                <a:pt x="0" y="164286"/>
              </a:lnTo>
              <a:lnTo>
                <a:pt x="0" y="328573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94194-33C3-4435-AEC8-3BC27F70E1C1}">
      <dsp:nvSpPr>
        <dsp:cNvPr id="0" name=""/>
        <dsp:cNvSpPr/>
      </dsp:nvSpPr>
      <dsp:spPr>
        <a:xfrm>
          <a:off x="991295" y="2414346"/>
          <a:ext cx="3097218" cy="328573"/>
        </a:xfrm>
        <a:custGeom>
          <a:avLst/>
          <a:gdLst/>
          <a:ahLst/>
          <a:cxnLst/>
          <a:rect l="0" t="0" r="0" b="0"/>
          <a:pathLst>
            <a:path>
              <a:moveTo>
                <a:pt x="3097218" y="0"/>
              </a:moveTo>
              <a:lnTo>
                <a:pt x="3097218" y="164286"/>
              </a:lnTo>
              <a:lnTo>
                <a:pt x="0" y="164286"/>
              </a:lnTo>
              <a:lnTo>
                <a:pt x="0" y="328573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C9C92-D662-4A1E-847A-E1136194E8F9}">
      <dsp:nvSpPr>
        <dsp:cNvPr id="0" name=""/>
        <dsp:cNvSpPr/>
      </dsp:nvSpPr>
      <dsp:spPr>
        <a:xfrm>
          <a:off x="2879660" y="1431356"/>
          <a:ext cx="2417705" cy="98298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b="1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II</a:t>
          </a:r>
          <a:r>
            <a:rPr lang="ru-RU" altLang="ru-RU" sz="2800" b="1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. </a:t>
          </a:r>
          <a:r>
            <a:rPr lang="en-US" altLang="ru-RU" sz="2800" b="1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Additional</a:t>
          </a:r>
          <a:endParaRPr lang="ru-RU" sz="2800" b="1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2927646" y="1479342"/>
        <a:ext cx="2321733" cy="887017"/>
      </dsp:txXfrm>
    </dsp:sp>
    <dsp:sp modelId="{A14EBB2E-DB4D-4859-8530-D194036DBCD7}">
      <dsp:nvSpPr>
        <dsp:cNvPr id="0" name=""/>
        <dsp:cNvSpPr/>
      </dsp:nvSpPr>
      <dsp:spPr>
        <a:xfrm>
          <a:off x="4307" y="2742919"/>
          <a:ext cx="1973974" cy="98219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Interdental brush</a:t>
          </a:r>
          <a:endParaRPr 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52254" y="2790866"/>
        <a:ext cx="1878080" cy="886297"/>
      </dsp:txXfrm>
    </dsp:sp>
    <dsp:sp modelId="{7B48033C-461D-4BBD-99AD-497A3E74903D}">
      <dsp:nvSpPr>
        <dsp:cNvPr id="0" name=""/>
        <dsp:cNvSpPr/>
      </dsp:nvSpPr>
      <dsp:spPr>
        <a:xfrm>
          <a:off x="2306855" y="2742919"/>
          <a:ext cx="1848631" cy="98219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Rinses and elixirs</a:t>
          </a:r>
          <a:endParaRPr 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2354802" y="2790866"/>
        <a:ext cx="1752737" cy="886297"/>
      </dsp:txXfrm>
    </dsp:sp>
    <dsp:sp modelId="{760EC684-12B6-47AE-AC0F-573B3C0DA82D}">
      <dsp:nvSpPr>
        <dsp:cNvPr id="0" name=""/>
        <dsp:cNvSpPr/>
      </dsp:nvSpPr>
      <dsp:spPr>
        <a:xfrm>
          <a:off x="4484061" y="2742919"/>
          <a:ext cx="1680042" cy="982191"/>
        </a:xfrm>
        <a:prstGeom prst="roundRect">
          <a:avLst/>
        </a:prstGeom>
        <a:solidFill>
          <a:srgbClr val="7EB0D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Chewing gum</a:t>
          </a:r>
          <a:endParaRPr lang="ru-RU" alt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4532008" y="2790866"/>
        <a:ext cx="1584148" cy="886297"/>
      </dsp:txXfrm>
    </dsp:sp>
    <dsp:sp modelId="{2529B181-7640-4E50-9F11-81EF5D78DE79}">
      <dsp:nvSpPr>
        <dsp:cNvPr id="0" name=""/>
        <dsp:cNvSpPr/>
      </dsp:nvSpPr>
      <dsp:spPr>
        <a:xfrm>
          <a:off x="6492676" y="2742919"/>
          <a:ext cx="1680042" cy="982191"/>
        </a:xfrm>
        <a:prstGeom prst="roundRect">
          <a:avLst/>
        </a:prstGeom>
        <a:solidFill>
          <a:srgbClr val="73A9D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I</a:t>
          </a:r>
          <a:r>
            <a:rPr lang="sk-SK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rrigators</a:t>
          </a:r>
          <a:endParaRPr 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6540623" y="2790866"/>
        <a:ext cx="1584148" cy="886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28660-5A06-41FB-9BC5-396CD257D1BC}">
      <dsp:nvSpPr>
        <dsp:cNvPr id="0" name=""/>
        <dsp:cNvSpPr/>
      </dsp:nvSpPr>
      <dsp:spPr>
        <a:xfrm>
          <a:off x="7754486" y="1625097"/>
          <a:ext cx="218911" cy="1596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702"/>
              </a:lnTo>
              <a:lnTo>
                <a:pt x="218911" y="1596702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4A1CB-45F7-40CD-962F-99B897E861AB}">
      <dsp:nvSpPr>
        <dsp:cNvPr id="0" name=""/>
        <dsp:cNvSpPr/>
      </dsp:nvSpPr>
      <dsp:spPr>
        <a:xfrm>
          <a:off x="7535574" y="1625097"/>
          <a:ext cx="218911" cy="1596702"/>
        </a:xfrm>
        <a:custGeom>
          <a:avLst/>
          <a:gdLst/>
          <a:ahLst/>
          <a:cxnLst/>
          <a:rect l="0" t="0" r="0" b="0"/>
          <a:pathLst>
            <a:path>
              <a:moveTo>
                <a:pt x="218911" y="0"/>
              </a:moveTo>
              <a:lnTo>
                <a:pt x="218911" y="1596702"/>
              </a:lnTo>
              <a:lnTo>
                <a:pt x="0" y="1596702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52BF6-5A92-4CB2-B154-3036A867FA2F}">
      <dsp:nvSpPr>
        <dsp:cNvPr id="0" name=""/>
        <dsp:cNvSpPr/>
      </dsp:nvSpPr>
      <dsp:spPr>
        <a:xfrm>
          <a:off x="7754486" y="1625097"/>
          <a:ext cx="5776445" cy="3127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081"/>
              </a:lnTo>
              <a:lnTo>
                <a:pt x="5776445" y="2909081"/>
              </a:lnTo>
              <a:lnTo>
                <a:pt x="5776445" y="3127993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65A61-BEA8-4903-8A56-6C54673222AB}">
      <dsp:nvSpPr>
        <dsp:cNvPr id="0" name=""/>
        <dsp:cNvSpPr/>
      </dsp:nvSpPr>
      <dsp:spPr>
        <a:xfrm>
          <a:off x="7754486" y="1625097"/>
          <a:ext cx="1659525" cy="3127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081"/>
              </a:lnTo>
              <a:lnTo>
                <a:pt x="1659525" y="2909081"/>
              </a:lnTo>
              <a:lnTo>
                <a:pt x="1659525" y="3127993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F38EB-6152-4966-94D7-404F30DD17A2}">
      <dsp:nvSpPr>
        <dsp:cNvPr id="0" name=""/>
        <dsp:cNvSpPr/>
      </dsp:nvSpPr>
      <dsp:spPr>
        <a:xfrm>
          <a:off x="5563047" y="1625097"/>
          <a:ext cx="2191438" cy="3127993"/>
        </a:xfrm>
        <a:custGeom>
          <a:avLst/>
          <a:gdLst/>
          <a:ahLst/>
          <a:cxnLst/>
          <a:rect l="0" t="0" r="0" b="0"/>
          <a:pathLst>
            <a:path>
              <a:moveTo>
                <a:pt x="2191438" y="0"/>
              </a:moveTo>
              <a:lnTo>
                <a:pt x="2191438" y="2909081"/>
              </a:lnTo>
              <a:lnTo>
                <a:pt x="0" y="2909081"/>
              </a:lnTo>
              <a:lnTo>
                <a:pt x="0" y="3127993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F31C1-3C6A-412D-BDDB-258F877A646E}">
      <dsp:nvSpPr>
        <dsp:cNvPr id="0" name=""/>
        <dsp:cNvSpPr/>
      </dsp:nvSpPr>
      <dsp:spPr>
        <a:xfrm>
          <a:off x="1712084" y="1625097"/>
          <a:ext cx="6042401" cy="3127993"/>
        </a:xfrm>
        <a:custGeom>
          <a:avLst/>
          <a:gdLst/>
          <a:ahLst/>
          <a:cxnLst/>
          <a:rect l="0" t="0" r="0" b="0"/>
          <a:pathLst>
            <a:path>
              <a:moveTo>
                <a:pt x="6042401" y="0"/>
              </a:moveTo>
              <a:lnTo>
                <a:pt x="6042401" y="2909081"/>
              </a:lnTo>
              <a:lnTo>
                <a:pt x="0" y="2909081"/>
              </a:lnTo>
              <a:lnTo>
                <a:pt x="0" y="3127993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B60E3-825A-4637-88FB-731D674BEA6F}">
      <dsp:nvSpPr>
        <dsp:cNvPr id="0" name=""/>
        <dsp:cNvSpPr/>
      </dsp:nvSpPr>
      <dsp:spPr>
        <a:xfrm>
          <a:off x="6352077" y="582662"/>
          <a:ext cx="2804817" cy="1042435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6352077" y="582662"/>
        <a:ext cx="2804817" cy="1042435"/>
      </dsp:txXfrm>
    </dsp:sp>
    <dsp:sp modelId="{8ACA866F-1DC8-48B9-8F86-B701D831C741}">
      <dsp:nvSpPr>
        <dsp:cNvPr id="0" name=""/>
        <dsp:cNvSpPr/>
      </dsp:nvSpPr>
      <dsp:spPr>
        <a:xfrm>
          <a:off x="5513" y="4753090"/>
          <a:ext cx="3413140" cy="178484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3. </a:t>
          </a:r>
          <a:r>
            <a:rPr lang="en-US" alt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Tastes good</a:t>
          </a:r>
          <a:endParaRPr 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92642" y="4840219"/>
        <a:ext cx="3238882" cy="1610588"/>
      </dsp:txXfrm>
    </dsp:sp>
    <dsp:sp modelId="{268A25B7-9453-49C6-81CF-5AE891613E59}">
      <dsp:nvSpPr>
        <dsp:cNvPr id="0" name=""/>
        <dsp:cNvSpPr/>
      </dsp:nvSpPr>
      <dsp:spPr>
        <a:xfrm>
          <a:off x="3856477" y="4753090"/>
          <a:ext cx="3413140" cy="17848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4. </a:t>
          </a:r>
          <a:r>
            <a:rPr lang="en-US" alt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Absence of locally irritating and allergenic effect</a:t>
          </a:r>
          <a:endParaRPr 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3943606" y="4840219"/>
        <a:ext cx="3238882" cy="1610588"/>
      </dsp:txXfrm>
    </dsp:sp>
    <dsp:sp modelId="{373809A2-F0AD-48E2-92E1-AB1C4065A02E}">
      <dsp:nvSpPr>
        <dsp:cNvPr id="0" name=""/>
        <dsp:cNvSpPr/>
      </dsp:nvSpPr>
      <dsp:spPr>
        <a:xfrm>
          <a:off x="7707440" y="4753090"/>
          <a:ext cx="3413140" cy="1784846"/>
        </a:xfrm>
        <a:prstGeom prst="roundRect">
          <a:avLst/>
        </a:prstGeom>
        <a:solidFill>
          <a:srgbClr val="7EB0D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5. </a:t>
          </a:r>
          <a:r>
            <a:rPr lang="en-US" alt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Composition stability</a:t>
          </a:r>
          <a:endParaRPr 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7794569" y="4840219"/>
        <a:ext cx="3238882" cy="1610588"/>
      </dsp:txXfrm>
    </dsp:sp>
    <dsp:sp modelId="{49385B02-3C61-4DAA-9B48-B953160A6AF7}">
      <dsp:nvSpPr>
        <dsp:cNvPr id="0" name=""/>
        <dsp:cNvSpPr/>
      </dsp:nvSpPr>
      <dsp:spPr>
        <a:xfrm>
          <a:off x="11558404" y="4753090"/>
          <a:ext cx="3945053" cy="1784846"/>
        </a:xfrm>
        <a:prstGeom prst="roundRect">
          <a:avLst/>
        </a:prstGeom>
        <a:solidFill>
          <a:srgbClr val="73A9D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6. </a:t>
          </a:r>
          <a:r>
            <a:rPr lang="en-US" alt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Lack of conditions for the growth and reproduction of microorganisms</a:t>
          </a:r>
          <a:endParaRPr 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11645533" y="4840219"/>
        <a:ext cx="3770795" cy="1610588"/>
      </dsp:txXfrm>
    </dsp:sp>
    <dsp:sp modelId="{53F31B62-E770-4C68-B910-FACBC5E68367}">
      <dsp:nvSpPr>
        <dsp:cNvPr id="0" name=""/>
        <dsp:cNvSpPr/>
      </dsp:nvSpPr>
      <dsp:spPr>
        <a:xfrm>
          <a:off x="1795218" y="2329376"/>
          <a:ext cx="5740356" cy="17848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kern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1</a:t>
          </a:r>
          <a:r>
            <a:rPr lang="ru-RU" altLang="ru-RU" sz="2800" kern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. </a:t>
          </a:r>
          <a:r>
            <a:rPr lang="en-US" alt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High cleaning properties against non-mineralized plaque and food debris</a:t>
          </a:r>
          <a:endParaRPr 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1882347" y="2416505"/>
        <a:ext cx="5566098" cy="1610588"/>
      </dsp:txXfrm>
    </dsp:sp>
    <dsp:sp modelId="{34D956CE-A205-43AD-B885-28AF8DE315FF}">
      <dsp:nvSpPr>
        <dsp:cNvPr id="0" name=""/>
        <dsp:cNvSpPr/>
      </dsp:nvSpPr>
      <dsp:spPr>
        <a:xfrm>
          <a:off x="7973397" y="2329376"/>
          <a:ext cx="5654772" cy="1784846"/>
        </a:xfrm>
        <a:prstGeom prst="roundRect">
          <a:avLst/>
        </a:prstGeom>
        <a:solidFill>
          <a:srgbClr val="73A9D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800" kern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2. </a:t>
          </a:r>
          <a:r>
            <a:rPr lang="en-US" alt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rPr>
            <a:t>Good deodorizing and refreshing properties</a:t>
          </a:r>
          <a:endParaRPr lang="ru-RU" altLang="ru-RU" sz="2800" kern="1200" dirty="0">
            <a:solidFill>
              <a:srgbClr val="002060"/>
            </a:solidFill>
            <a:latin typeface="Raleway" panose="020B0503030101060003" pitchFamily="34" charset="-52"/>
            <a:cs typeface="Times New Roman" panose="02020603050405020304" pitchFamily="18" charset="0"/>
          </a:endParaRPr>
        </a:p>
      </dsp:txBody>
      <dsp:txXfrm>
        <a:off x="8060526" y="2416505"/>
        <a:ext cx="5480514" cy="161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B95485-6F36-F44D-657C-78658323E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41CD28-DEFA-1144-6AF8-D7C106039D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BFB6C8-DD2D-4DF7-A546-BF6A4DE109F3}" type="datetimeFigureOut">
              <a:rPr lang="ru-RU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2EB64BC-DB1B-35D4-5FE2-CA39968A0D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D188413-85B0-1E4D-8AB9-4D82E5ED2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7189F8-9B65-8845-D206-1DA36215D0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53E70A-83DA-D860-7263-45C453E04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CFCED0-705A-43A9-B217-DB6EA7C4F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9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3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8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2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31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2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6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3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3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4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9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7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10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11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4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12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7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13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14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6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60F4D-B712-472A-9949-FAFFF3820918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0C029-A850-4E74-8978-06DEEC9250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03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0CC9D-2DBB-4DC5-97C9-276953DC3E0E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5C3A0-60A6-456B-8FD2-08B4EBE082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3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03"/>
            <a:ext cx="3943350" cy="87164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03"/>
            <a:ext cx="11601450" cy="87164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0D1B3-646F-489E-A8EA-B8F1205E6F6E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A002C-30F5-494D-906E-6F61BD69A8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77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B02D0-F11D-4C38-A43A-5348468EB210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C8441-969A-466E-AA6F-B582350CE5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18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3A108-2509-47FD-ABDA-198DFCFCBC3A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668B-7D3F-4671-B563-2314212B70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80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21FF5-3A6C-4C26-AA82-A6EA1F3C982D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CA8AF-75AE-4B2D-910F-E7753064763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ACC1A-DAA8-4D9C-8F1E-381E632652CD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604F6-CD3C-4B23-B086-18F6DF5645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46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328D7-673D-42FE-ADE7-05BEB7F53AEC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C4B3-ED4C-466D-A794-CC8E652B5B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14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BC063-C56A-45BE-A145-CA67FC306D5E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D586F-BFEC-491C-865F-8647F44FF3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2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9E51E-0529-4DC9-BC15-2AED300EF07D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CE204-C9CF-497E-AF01-C6879E6DC3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41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8136C-DE7D-47AB-9B5B-D8C3EA7307D7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6B64-F4D2-466F-A925-37675AD8F0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9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891692-0E29-4D4B-B6B4-4A44EDDFE977}" type="datetimeFigureOut">
              <a:rPr lang="ru-RU" smtClean="0"/>
              <a:pPr>
                <a:defRPr/>
              </a:pPr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4BD3E6-10BD-4596-B606-40B2F2B1CA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4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28.png"/><Relationship Id="rId3" Type="http://schemas.openxmlformats.org/officeDocument/2006/relationships/image" Target="../media/image23.jpeg"/><Relationship Id="rId21" Type="http://schemas.openxmlformats.org/officeDocument/2006/relationships/image" Target="../media/image3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jp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25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9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8352" flipH="1">
            <a:off x="-3082156" y="-2481770"/>
            <a:ext cx="6658890" cy="102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8AFF2C4-B7DF-7EEA-ED2C-EC4AB22E8A0C}"/>
              </a:ext>
            </a:extLst>
          </p:cNvPr>
          <p:cNvCxnSpPr>
            <a:cxnSpLocks/>
          </p:cNvCxnSpPr>
          <p:nvPr/>
        </p:nvCxnSpPr>
        <p:spPr>
          <a:xfrm flipV="1">
            <a:off x="3353445" y="5286722"/>
            <a:ext cx="11302050" cy="2032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CD7B64-634D-54C2-D9E6-CF5BBA2A46E3}"/>
              </a:ext>
            </a:extLst>
          </p:cNvPr>
          <p:cNvCxnSpPr>
            <a:cxnSpLocks/>
          </p:cNvCxnSpPr>
          <p:nvPr/>
        </p:nvCxnSpPr>
        <p:spPr>
          <a:xfrm flipV="1">
            <a:off x="3353445" y="5057617"/>
            <a:ext cx="11302050" cy="2087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238168" y="4168406"/>
            <a:ext cx="3521327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99" b="1" dirty="0">
                <a:solidFill>
                  <a:srgbClr val="002060"/>
                </a:solidFill>
                <a:latin typeface="Raleway" pitchFamily="2" charset="-52"/>
              </a:rPr>
              <a:t> ЛЕКЦИЯ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3248539" y="3030778"/>
            <a:ext cx="2916582" cy="1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999" b="1" dirty="0">
                <a:solidFill>
                  <a:srgbClr val="002060"/>
                </a:solidFill>
                <a:latin typeface="Raleway" pitchFamily="2" charset="-52"/>
              </a:rPr>
              <a:t> </a:t>
            </a:r>
            <a:r>
              <a:rPr lang="ru-RU" altLang="ru-RU" sz="6299" b="1" dirty="0">
                <a:solidFill>
                  <a:srgbClr val="002060"/>
                </a:solidFill>
                <a:latin typeface="Raleway" pitchFamily="2" charset="-52"/>
              </a:rPr>
              <a:t>УГМУ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762751" y="3259342"/>
            <a:ext cx="914258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Уральский государственный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медицинский университет </a:t>
            </a:r>
            <a:endParaRPr lang="ru-RU" altLang="ru-RU" sz="30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pic>
        <p:nvPicPr>
          <p:cNvPr id="18441" name="Рисунок 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96369">
            <a:off x="-3411572" y="5735637"/>
            <a:ext cx="6547429" cy="102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15276643" y="822325"/>
            <a:ext cx="1642932" cy="9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CE204157-998C-E43B-3194-F9364A85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5" y="5781424"/>
            <a:ext cx="1011103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16"/>
              </a:spcBef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НАЗВАНИЕ (</a:t>
            </a:r>
            <a:r>
              <a:rPr lang="ru-RU" alt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</a:t>
            </a: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 КЕГЛЬ, ВСЕ ПРОПИСНЫМИ, ШРИФТ </a:t>
            </a:r>
            <a:r>
              <a:rPr lang="en-US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RALEWAY</a:t>
            </a: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, ЦВЕТ ТЕМНО-СИНИЙ)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50A4A23-06DE-98E1-7D48-C1C9793D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9118" y="7446962"/>
            <a:ext cx="685694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Raleway" panose="020B0503030101060003" pitchFamily="34" charset="-52"/>
              </a:rPr>
              <a:t>ФИО полностью</a:t>
            </a:r>
            <a:endParaRPr lang="ru-RU" altLang="ru-RU" sz="6000" b="1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68E1ADD-C109-3AC3-CFC3-E225C78D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6228" y="7927093"/>
            <a:ext cx="6668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Raleway" panose="020B0503030101060003" pitchFamily="34" charset="-52"/>
              </a:rPr>
              <a:t>д.м.н., доцент кафедры … ФГБОУ ВО УГМУ Минздрава России</a:t>
            </a:r>
            <a:endParaRPr lang="ru-RU" altLang="ru-RU" sz="24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996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1409" y="822227"/>
            <a:ext cx="12731143" cy="10081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ЗАГОЛОВОК + ТЕКСТ + КАРТИНКА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8818C-9212-F2B0-1DF4-95BA68650157}"/>
              </a:ext>
            </a:extLst>
          </p:cNvPr>
          <p:cNvSpPr txBox="1"/>
          <p:nvPr/>
        </p:nvSpPr>
        <p:spPr>
          <a:xfrm>
            <a:off x="1368425" y="2326492"/>
            <a:ext cx="6983487" cy="324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Raleway" panose="020B0503030101060003" pitchFamily="34" charset="-52"/>
              </a:rPr>
              <a:t>III. Foaming substances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Promote the dispersion of solid particles of abrasive substances, prevent the formation of their agglomerates, and have wetting and foaming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503C9-11F6-51CB-7C11-573B6FBDBCEF}"/>
              </a:ext>
            </a:extLst>
          </p:cNvPr>
          <p:cNvSpPr txBox="1"/>
          <p:nvPr/>
        </p:nvSpPr>
        <p:spPr>
          <a:xfrm>
            <a:off x="1368425" y="6140432"/>
            <a:ext cx="5399311" cy="260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Raleway" panose="020B0503030101060003" pitchFamily="34" charset="-52"/>
              </a:rPr>
              <a:t>IV. Surfactants (surfactants)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Sodium lauryl sulfate, sodium lauryl </a:t>
            </a:r>
            <a:r>
              <a:rPr lang="en-US" sz="2800" dirty="0" err="1">
                <a:solidFill>
                  <a:srgbClr val="002060"/>
                </a:solidFill>
                <a:latin typeface="Raleway" panose="020B0503030101060003" pitchFamily="34" charset="-52"/>
              </a:rPr>
              <a:t>sarcosinate</a:t>
            </a: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, sodium salt of </a:t>
            </a:r>
            <a:r>
              <a:rPr lang="en-US" sz="2800" dirty="0" err="1">
                <a:solidFill>
                  <a:srgbClr val="002060"/>
                </a:solidFill>
                <a:latin typeface="Raleway" panose="020B0503030101060003" pitchFamily="34" charset="-52"/>
              </a:rPr>
              <a:t>tauride</a:t>
            </a: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 fatty acids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FA8FD6-7810-4ADB-9287-EB749E4FD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032" y="2237854"/>
            <a:ext cx="7514335" cy="65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1409" y="822227"/>
            <a:ext cx="12515119" cy="10081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ЗАГОЛОВОК + ТЕКСТ + КАРТИНКА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F6B800-49FB-B935-D377-836EA3E3F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104" y="2910458"/>
            <a:ext cx="6615135" cy="432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D0A76-2A7A-D931-3222-1C3CBB6F4C9B}"/>
              </a:ext>
            </a:extLst>
          </p:cNvPr>
          <p:cNvSpPr txBox="1"/>
          <p:nvPr/>
        </p:nvSpPr>
        <p:spPr>
          <a:xfrm>
            <a:off x="1368425" y="2250856"/>
            <a:ext cx="9143727" cy="647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Raleway" panose="020B0503030101060003" pitchFamily="34" charset="-52"/>
              </a:rPr>
              <a:t>Chewing gum consists of: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latin typeface="Raleway" panose="020B0503030101060003" pitchFamily="34" charset="-5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a base made of synthetic polymers such as polyisobutylene,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sweeteners - xylitol, sorbitol, acesulfame K,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flavors -mint, licorice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softeners,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stabilizers,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emulsifiers,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Raleway" panose="020B0503030101060003" pitchFamily="34" charset="-52"/>
              </a:rPr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46660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1409" y="822227"/>
            <a:ext cx="11218975" cy="10081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ПРИМЕР ОФОРМЛЕНИЯ СХЕМЫ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B3086-7015-4E5C-1998-44F8F309D097}"/>
              </a:ext>
            </a:extLst>
          </p:cNvPr>
          <p:cNvSpPr txBox="1"/>
          <p:nvPr/>
        </p:nvSpPr>
        <p:spPr>
          <a:xfrm>
            <a:off x="1368425" y="1649483"/>
            <a:ext cx="8423647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Raleway" panose="020B0503030101060003" pitchFamily="34" charset="-52"/>
              </a:rPr>
              <a:t>Classification: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88802D-8D71-F942-F852-BB838E9A6F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51" y="7204382"/>
            <a:ext cx="1493240" cy="1760148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EEEC14-F573-00E6-E500-C3A7F00C694F}"/>
              </a:ext>
            </a:extLst>
          </p:cNvPr>
          <p:cNvGraphicFramePr>
            <a:graphicFrameLocks/>
          </p:cNvGraphicFramePr>
          <p:nvPr/>
        </p:nvGraphicFramePr>
        <p:xfrm>
          <a:off x="1446429" y="3015293"/>
          <a:ext cx="7388081" cy="343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5727A1CB-6573-CEA6-8982-B60B5969982D}"/>
              </a:ext>
            </a:extLst>
          </p:cNvPr>
          <p:cNvGraphicFramePr>
            <a:graphicFrameLocks/>
          </p:cNvGraphicFramePr>
          <p:nvPr/>
        </p:nvGraphicFramePr>
        <p:xfrm>
          <a:off x="8744136" y="3416228"/>
          <a:ext cx="8177027" cy="515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C2652-353C-9E39-7055-47FB6D139CB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983" y="7410051"/>
            <a:ext cx="1860177" cy="1219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8BF1D-0D42-382D-8FCB-3E3DA6675E9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492" y="3261524"/>
            <a:ext cx="2143125" cy="26789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EDECBF-FB47-F233-71A7-F72E9ECD6E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7862" y="3663001"/>
            <a:ext cx="2143125" cy="2143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EF0062-4ED5-4EE8-85F2-8DA77EC6319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9948" y="7410050"/>
            <a:ext cx="344228" cy="13563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4A8D8-C297-0C6C-5436-AF70F25B498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125" y="5678614"/>
            <a:ext cx="2143124" cy="32146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E40102-2E03-7720-2E61-313E822DA07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68" y="5825423"/>
            <a:ext cx="2143124" cy="32146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63B357-ACF0-7C36-25CD-BB64C96ADE7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913" y="2335663"/>
            <a:ext cx="2288131" cy="22881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AD88EC-561F-B828-6568-AC5A869C9A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063" y="25520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1409" y="822227"/>
            <a:ext cx="11218975" cy="10081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ПРИМЕР ОФОРМЛЕНИЯ СХЕМЫ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4AFBC0-0847-3F91-6F5B-B57A2B7E6B40}"/>
              </a:ext>
            </a:extLst>
          </p:cNvPr>
          <p:cNvGraphicFramePr>
            <a:graphicFrameLocks/>
          </p:cNvGraphicFramePr>
          <p:nvPr/>
        </p:nvGraphicFramePr>
        <p:xfrm>
          <a:off x="1412192" y="1917134"/>
          <a:ext cx="15508972" cy="718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F:\Славянка\3D\JPEG\active.jpg">
            <a:extLst>
              <a:ext uri="{FF2B5EF4-FFF2-40B4-BE49-F238E27FC236}">
                <a16:creationId xmlns:a16="http://schemas.microsoft.com/office/drawing/2014/main" id="{4DB4DC33-6CF4-2A1E-A477-A58D117CC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3996" y="1936184"/>
            <a:ext cx="4505363" cy="1785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33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94F186C-873F-EED7-9AD2-9285D8E8CBFD}"/>
              </a:ext>
            </a:extLst>
          </p:cNvPr>
          <p:cNvSpPr/>
          <p:nvPr/>
        </p:nvSpPr>
        <p:spPr>
          <a:xfrm>
            <a:off x="3743400" y="4263829"/>
            <a:ext cx="11028208" cy="2710409"/>
          </a:xfrm>
          <a:custGeom>
            <a:avLst/>
            <a:gdLst>
              <a:gd name="connsiteX0" fmla="*/ 0 w 11344760"/>
              <a:gd name="connsiteY0" fmla="*/ 246178 h 2710409"/>
              <a:gd name="connsiteX1" fmla="*/ 1131377 w 11344760"/>
              <a:gd name="connsiteY1" fmla="*/ 2632917 h 2710409"/>
              <a:gd name="connsiteX2" fmla="*/ 4122550 w 11344760"/>
              <a:gd name="connsiteY2" fmla="*/ 230679 h 2710409"/>
              <a:gd name="connsiteX3" fmla="*/ 5641383 w 11344760"/>
              <a:gd name="connsiteY3" fmla="*/ 2617418 h 2710409"/>
              <a:gd name="connsiteX4" fmla="*/ 7594170 w 11344760"/>
              <a:gd name="connsiteY4" fmla="*/ 29202 h 2710409"/>
              <a:gd name="connsiteX5" fmla="*/ 9469465 w 11344760"/>
              <a:gd name="connsiteY5" fmla="*/ 2710408 h 2710409"/>
              <a:gd name="connsiteX6" fmla="*/ 11344760 w 11344760"/>
              <a:gd name="connsiteY6" fmla="*/ 13703 h 271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4760" h="2710409">
                <a:moveTo>
                  <a:pt x="0" y="246178"/>
                </a:moveTo>
                <a:cubicBezTo>
                  <a:pt x="222142" y="1440839"/>
                  <a:pt x="444285" y="2635500"/>
                  <a:pt x="1131377" y="2632917"/>
                </a:cubicBezTo>
                <a:cubicBezTo>
                  <a:pt x="1818469" y="2630334"/>
                  <a:pt x="3370882" y="233262"/>
                  <a:pt x="4122550" y="230679"/>
                </a:cubicBezTo>
                <a:cubicBezTo>
                  <a:pt x="4874218" y="228096"/>
                  <a:pt x="5062780" y="2650998"/>
                  <a:pt x="5641383" y="2617418"/>
                </a:cubicBezTo>
                <a:cubicBezTo>
                  <a:pt x="6219986" y="2583839"/>
                  <a:pt x="6956156" y="13704"/>
                  <a:pt x="7594170" y="29202"/>
                </a:cubicBezTo>
                <a:cubicBezTo>
                  <a:pt x="8232184" y="44700"/>
                  <a:pt x="8844367" y="2712991"/>
                  <a:pt x="9469465" y="2710408"/>
                </a:cubicBezTo>
                <a:cubicBezTo>
                  <a:pt x="10094563" y="2707825"/>
                  <a:pt x="10954719" y="-223938"/>
                  <a:pt x="11344760" y="13703"/>
                </a:cubicBezTo>
              </a:path>
            </a:pathLst>
          </a:cu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1409" y="822227"/>
            <a:ext cx="12515119" cy="100811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ПРИМЕР ОФОРМЛЕНИЯ СХЕМЫ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F52FD4C7-AE37-46E4-1FAB-7C556CD6A969}"/>
              </a:ext>
            </a:extLst>
          </p:cNvPr>
          <p:cNvSpPr/>
          <p:nvPr/>
        </p:nvSpPr>
        <p:spPr>
          <a:xfrm>
            <a:off x="1385918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ru-RU" sz="2800" kern="1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800" kern="1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ru-RU" sz="2800" kern="1200" dirty="0">
                <a:solidFill>
                  <a:srgbClr val="002060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Circular </a:t>
            </a:r>
            <a:r>
              <a:rPr lang="en-US" altLang="ru-RU" sz="2800" kern="1200" dirty="0" err="1">
                <a:solidFill>
                  <a:srgbClr val="002060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Fones</a:t>
            </a:r>
            <a:r>
              <a:rPr lang="en-US" altLang="ru-RU" sz="2800" kern="1200" dirty="0">
                <a:solidFill>
                  <a:srgbClr val="002060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 method</a:t>
            </a:r>
            <a:endParaRPr 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4313931-775F-AA9C-EE2B-D07405D859C2}"/>
              </a:ext>
            </a:extLst>
          </p:cNvPr>
          <p:cNvSpPr/>
          <p:nvPr/>
        </p:nvSpPr>
        <p:spPr>
          <a:xfrm>
            <a:off x="5321232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rgbClr val="C5DCF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ru-RU" sz="2800" kern="1200" dirty="0">
                <a:solidFill>
                  <a:srgbClr val="002060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Standard </a:t>
            </a:r>
            <a:r>
              <a:rPr lang="en-US" altLang="ru-RU" sz="2800" kern="1200" dirty="0" err="1">
                <a:solidFill>
                  <a:srgbClr val="002060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Pakhomov</a:t>
            </a:r>
            <a:r>
              <a:rPr lang="en-US" altLang="ru-RU" sz="2800" kern="1200" dirty="0">
                <a:solidFill>
                  <a:srgbClr val="002060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 method</a:t>
            </a:r>
            <a:endParaRPr 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D972501-781D-9715-7745-3CA3A94189AE}"/>
              </a:ext>
            </a:extLst>
          </p:cNvPr>
          <p:cNvSpPr/>
          <p:nvPr/>
        </p:nvSpPr>
        <p:spPr>
          <a:xfrm>
            <a:off x="9256547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 </a:t>
            </a:r>
            <a:r>
              <a:rPr lang="en-US" altLang="ru-RU" sz="2800" kern="1200" dirty="0">
                <a:solidFill>
                  <a:srgbClr val="002060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Leonard method</a:t>
            </a:r>
            <a:endParaRPr 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F9A3DD3-57E1-DA78-82D0-F5636D2D83EB}"/>
              </a:ext>
            </a:extLst>
          </p:cNvPr>
          <p:cNvSpPr/>
          <p:nvPr/>
        </p:nvSpPr>
        <p:spPr>
          <a:xfrm>
            <a:off x="13191861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rgbClr val="79ADD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4. </a:t>
            </a:r>
            <a:r>
              <a:rPr lang="en-US" altLang="ru-RU" sz="2800" kern="1200" dirty="0">
                <a:solidFill>
                  <a:srgbClr val="002060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Bass method</a:t>
            </a:r>
            <a:endParaRPr lang="ru-RU" sz="2800" kern="1200" dirty="0">
              <a:solidFill>
                <a:srgbClr val="002060"/>
              </a:solidFill>
              <a:latin typeface="Raleway" panose="020B0503030101060003" pitchFamily="34" charset="-52"/>
              <a:cs typeface="Times New Roman" panose="02020603050405020304" pitchFamily="18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F61F19B-4096-1535-A3B2-A6C73DCA22F6}"/>
              </a:ext>
            </a:extLst>
          </p:cNvPr>
          <p:cNvSpPr/>
          <p:nvPr/>
        </p:nvSpPr>
        <p:spPr>
          <a:xfrm>
            <a:off x="3353575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rgbClr val="69A4D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5. </a:t>
            </a:r>
            <a:r>
              <a:rPr lang="en-US" altLang="ru-RU" sz="2800" kern="1200" dirty="0">
                <a:solidFill>
                  <a:schemeClr val="bg1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Charters method</a:t>
            </a:r>
            <a:endParaRPr lang="ru-RU" sz="2800" kern="1200" dirty="0">
              <a:solidFill>
                <a:schemeClr val="bg1"/>
              </a:solidFill>
              <a:latin typeface="Raleway" panose="020B0503030101060003" pitchFamily="34" charset="-52"/>
              <a:cs typeface="Times New Roman" panose="02020603050405020304" pitchFamily="18" charset="0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A9065B6-975F-8DF5-7AD4-31FE35F4DC23}"/>
              </a:ext>
            </a:extLst>
          </p:cNvPr>
          <p:cNvSpPr/>
          <p:nvPr/>
        </p:nvSpPr>
        <p:spPr>
          <a:xfrm>
            <a:off x="7288890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rgbClr val="5799D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127787"/>
              <a:satOff val="-8523"/>
              <a:lumOff val="-32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6. </a:t>
            </a:r>
            <a:r>
              <a:rPr lang="en-US" altLang="ru-RU" sz="2800" kern="1200" dirty="0">
                <a:solidFill>
                  <a:schemeClr val="bg1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Stillmann method</a:t>
            </a:r>
            <a:endParaRPr lang="ru-RU" sz="2800" kern="1200" dirty="0">
              <a:solidFill>
                <a:schemeClr val="bg1"/>
              </a:solidFill>
              <a:latin typeface="Raleway" panose="020B0503030101060003" pitchFamily="34" charset="-52"/>
              <a:cs typeface="Times New Roman" panose="02020603050405020304" pitchFamily="18" charset="0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A21826F-9ECF-4544-D098-3123D896609A}"/>
              </a:ext>
            </a:extLst>
          </p:cNvPr>
          <p:cNvSpPr/>
          <p:nvPr/>
        </p:nvSpPr>
        <p:spPr>
          <a:xfrm>
            <a:off x="11224204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7. </a:t>
            </a:r>
            <a:r>
              <a:rPr lang="en-US" altLang="ru-RU" sz="2800" kern="1200" dirty="0">
                <a:solidFill>
                  <a:schemeClr val="bg1"/>
                </a:solidFill>
                <a:latin typeface="Raleway" panose="020B0503030101060003" pitchFamily="34" charset="-52"/>
                <a:cs typeface="Times New Roman" panose="02020603050405020304" pitchFamily="18" charset="0"/>
              </a:rPr>
              <a:t>Modified Stillmann method</a:t>
            </a:r>
            <a:endParaRPr lang="ru-RU" sz="2800" kern="1200" dirty="0">
              <a:solidFill>
                <a:schemeClr val="bg1"/>
              </a:solidFill>
              <a:latin typeface="Raleway" panose="020B0503030101060003" pitchFamily="3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5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663276-A17C-D860-EB06-B953C4F514C2}"/>
              </a:ext>
            </a:extLst>
          </p:cNvPr>
          <p:cNvSpPr txBox="1"/>
          <p:nvPr/>
        </p:nvSpPr>
        <p:spPr>
          <a:xfrm>
            <a:off x="1368425" y="1681903"/>
            <a:ext cx="15552738" cy="454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Многие аспекты патогенеза химиоиндуцированных нейротоксических осложнений расшифрованы, однако, поиск новых механизмов и маркеров повреждения нервной ткани продолжается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Уточнение механизмов развития нейротоксических эффектов химиопрепаратов направлено на разработку информативных методов диагностики для выявления побочных реакций в ранние сроки, эффективных методов профилактики и лечения </a:t>
            </a:r>
            <a:r>
              <a:rPr lang="ru-RU" sz="2800" dirty="0" err="1">
                <a:solidFill>
                  <a:srgbClr val="002060"/>
                </a:solidFill>
                <a:latin typeface="Raleway" pitchFamily="2" charset="-52"/>
              </a:rPr>
              <a:t>химиоиндуцированных</a:t>
            </a: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 неврологических расстройств 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4C8FA84-551A-6336-E1F2-65CDF4B1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812" y="6438850"/>
            <a:ext cx="3384376" cy="24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Raleway" pitchFamily="2" charset="-52"/>
              </a:rPr>
              <a:t>Заключение</a:t>
            </a:r>
            <a:endParaRPr lang="ru-RU" sz="3200" cap="all" dirty="0">
              <a:solidFill>
                <a:srgbClr val="00204F"/>
              </a:solidFill>
              <a:latin typeface="Ralew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071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8352" flipH="1">
            <a:off x="-3082156" y="-2481770"/>
            <a:ext cx="6658890" cy="102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8AFF2C4-B7DF-7EEA-ED2C-EC4AB22E8A0C}"/>
              </a:ext>
            </a:extLst>
          </p:cNvPr>
          <p:cNvCxnSpPr>
            <a:cxnSpLocks/>
          </p:cNvCxnSpPr>
          <p:nvPr/>
        </p:nvCxnSpPr>
        <p:spPr>
          <a:xfrm flipV="1">
            <a:off x="3353445" y="5286722"/>
            <a:ext cx="11302050" cy="2032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CD7B64-634D-54C2-D9E6-CF5BBA2A46E3}"/>
              </a:ext>
            </a:extLst>
          </p:cNvPr>
          <p:cNvCxnSpPr>
            <a:cxnSpLocks/>
          </p:cNvCxnSpPr>
          <p:nvPr/>
        </p:nvCxnSpPr>
        <p:spPr>
          <a:xfrm flipV="1">
            <a:off x="3353445" y="5057617"/>
            <a:ext cx="11302050" cy="2087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238168" y="4168406"/>
            <a:ext cx="3521327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99" b="1" dirty="0">
                <a:solidFill>
                  <a:srgbClr val="002060"/>
                </a:solidFill>
                <a:latin typeface="Raleway" pitchFamily="2" charset="-52"/>
              </a:rPr>
              <a:t> ЛЕКЦИЯ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3248539" y="3030778"/>
            <a:ext cx="2916582" cy="1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999" b="1" dirty="0">
                <a:solidFill>
                  <a:srgbClr val="002060"/>
                </a:solidFill>
                <a:latin typeface="Raleway" pitchFamily="2" charset="-52"/>
              </a:rPr>
              <a:t> </a:t>
            </a:r>
            <a:r>
              <a:rPr lang="ru-RU" altLang="ru-RU" sz="6299" b="1" dirty="0">
                <a:solidFill>
                  <a:srgbClr val="002060"/>
                </a:solidFill>
                <a:latin typeface="Raleway" pitchFamily="2" charset="-52"/>
              </a:rPr>
              <a:t>УГМУ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762751" y="3259342"/>
            <a:ext cx="914258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Уральский государственный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медицинский университет </a:t>
            </a:r>
            <a:endParaRPr lang="ru-RU" altLang="ru-RU" sz="30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pic>
        <p:nvPicPr>
          <p:cNvPr id="18441" name="Рисунок 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96369">
            <a:off x="-3411572" y="5735637"/>
            <a:ext cx="6547429" cy="102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15276643" y="822325"/>
            <a:ext cx="1642932" cy="9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CE204157-998C-E43B-3194-F9364A85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5" y="5781424"/>
            <a:ext cx="1011103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16"/>
              </a:spcBef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НАЗВАНИЕ (32 КЕГЛЬ, ВСЕ ПРОПИСНЫМИ, ШРИФТ </a:t>
            </a:r>
            <a:r>
              <a:rPr lang="en-US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RALEWAY</a:t>
            </a: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50A4A23-06DE-98E1-7D48-C1C9793D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9118" y="7446962"/>
            <a:ext cx="685694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Raleway" panose="020B0503030101060003" pitchFamily="34" charset="-52"/>
              </a:rPr>
              <a:t>ФИО полностью</a:t>
            </a:r>
            <a:endParaRPr lang="ru-RU" altLang="ru-RU" sz="6000" b="1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68E1ADD-C109-3AC3-CFC3-E225C78D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6228" y="7927093"/>
            <a:ext cx="6668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Raleway" panose="020B0503030101060003" pitchFamily="34" charset="-52"/>
              </a:rPr>
              <a:t>д.м.н., доцент кафедры … ФГБОУ ВО УГМУ Минздрава России</a:t>
            </a:r>
            <a:endParaRPr lang="ru-RU" altLang="ru-RU" sz="24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450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858007"/>
            <a:ext cx="15802613" cy="1008261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ЗАГОЛОВОК </a:t>
            </a:r>
            <a:r>
              <a:rPr lang="ru-RU" alt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</a:t>
            </a: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 КЕГЛЬ  ШРИФТ </a:t>
            </a:r>
            <a:r>
              <a:rPr lang="en-US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RALEWAY</a:t>
            </a:r>
            <a:endParaRPr lang="ru-RU" altLang="ru-RU" sz="3200" b="1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B3086-7015-4E5C-1998-44F8F309D097}"/>
              </a:ext>
            </a:extLst>
          </p:cNvPr>
          <p:cNvSpPr txBox="1"/>
          <p:nvPr/>
        </p:nvSpPr>
        <p:spPr>
          <a:xfrm>
            <a:off x="1402943" y="2216281"/>
            <a:ext cx="7741057" cy="652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Raleway" pitchFamily="2" charset="-52"/>
              </a:rPr>
              <a:t>Основной шрифт для текста – </a:t>
            </a:r>
            <a:r>
              <a:rPr lang="en-US" sz="2800" b="1" dirty="0" err="1">
                <a:solidFill>
                  <a:srgbClr val="002060"/>
                </a:solidFill>
                <a:latin typeface="Raleway" pitchFamily="2" charset="-52"/>
              </a:rPr>
              <a:t>Raleway</a:t>
            </a:r>
            <a:br>
              <a:rPr lang="ru-RU" sz="2800" b="1" dirty="0">
                <a:solidFill>
                  <a:srgbClr val="002060"/>
                </a:solidFill>
                <a:latin typeface="Raleway" pitchFamily="2" charset="-52"/>
              </a:rPr>
            </a:br>
            <a:br>
              <a:rPr lang="ru-RU" sz="2800" b="1" dirty="0">
                <a:solidFill>
                  <a:srgbClr val="002060"/>
                </a:solidFill>
                <a:latin typeface="Raleway" pitchFamily="2" charset="-52"/>
              </a:rPr>
            </a:b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26-28</a:t>
            </a:r>
            <a:r>
              <a:rPr lang="ru-RU" sz="2800" b="1" dirty="0">
                <a:solidFill>
                  <a:srgbClr val="002060"/>
                </a:solidFill>
                <a:latin typeface="Raleway" pitchFamily="2" charset="-52"/>
              </a:rPr>
              <a:t> кегль (размер)</a:t>
            </a:r>
          </a:p>
          <a:p>
            <a:pPr>
              <a:lnSpc>
                <a:spcPts val="3600"/>
              </a:lnSpc>
              <a:defRPr/>
            </a:pPr>
            <a:endParaRPr lang="ru-RU" sz="2800" b="1" dirty="0">
              <a:solidFill>
                <a:srgbClr val="002060"/>
              </a:solidFill>
              <a:latin typeface="Raleway" pitchFamily="2" charset="-52"/>
            </a:endParaRPr>
          </a:p>
          <a:p>
            <a:pPr>
              <a:lnSpc>
                <a:spcPts val="36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Цвет темно-синий</a:t>
            </a:r>
          </a:p>
          <a:p>
            <a:pPr>
              <a:lnSpc>
                <a:spcPts val="3600"/>
              </a:lnSpc>
              <a:defRPr/>
            </a:pPr>
            <a:endParaRPr lang="ru-RU" sz="2800" dirty="0">
              <a:solidFill>
                <a:srgbClr val="002060"/>
              </a:solidFill>
              <a:latin typeface="Raleway" pitchFamily="2" charset="-52"/>
            </a:endParaRPr>
          </a:p>
          <a:p>
            <a:pPr>
              <a:lnSpc>
                <a:spcPts val="3600"/>
              </a:lnSpc>
              <a:defRPr/>
            </a:pPr>
            <a:r>
              <a:rPr lang="ru-RU" sz="2800" dirty="0" err="1">
                <a:solidFill>
                  <a:srgbClr val="002060"/>
                </a:solidFill>
                <a:latin typeface="Raleway" pitchFamily="2" charset="-52"/>
              </a:rPr>
              <a:t>Ровнение</a:t>
            </a: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 по левому краю</a:t>
            </a:r>
          </a:p>
          <a:p>
            <a:pPr>
              <a:lnSpc>
                <a:spcPts val="3600"/>
              </a:lnSpc>
              <a:defRPr/>
            </a:pPr>
            <a:endParaRPr lang="ru-RU" sz="2800" dirty="0">
              <a:solidFill>
                <a:srgbClr val="002060"/>
              </a:solidFill>
              <a:latin typeface="Raleway" pitchFamily="2" charset="-52"/>
            </a:endParaRPr>
          </a:p>
          <a:p>
            <a:pPr>
              <a:lnSpc>
                <a:spcPts val="36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Междустрочный интервал от 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1,0</a:t>
            </a: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 до </a:t>
            </a: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1,5</a:t>
            </a:r>
          </a:p>
          <a:p>
            <a:pPr>
              <a:lnSpc>
                <a:spcPts val="3600"/>
              </a:lnSpc>
              <a:defRPr/>
            </a:pPr>
            <a:endParaRPr lang="ru-RU" sz="2800" dirty="0">
              <a:solidFill>
                <a:srgbClr val="002060"/>
              </a:solidFill>
              <a:latin typeface="Raleway" pitchFamily="2" charset="-52"/>
            </a:endParaRPr>
          </a:p>
          <a:p>
            <a:pPr>
              <a:lnSpc>
                <a:spcPts val="36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Raleway" pitchFamily="2" charset="-52"/>
              </a:rPr>
              <a:t>Желательно не использовать: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  <a:defRPr/>
            </a:pPr>
            <a:r>
              <a:rPr lang="ru-RU" sz="2800" i="1" dirty="0">
                <a:solidFill>
                  <a:srgbClr val="002060"/>
                </a:solidFill>
                <a:latin typeface="Raleway" pitchFamily="2" charset="-52"/>
              </a:rPr>
              <a:t>Курсив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  <a:defRPr/>
            </a:pPr>
            <a:r>
              <a:rPr lang="ru-RU" sz="2800" u="sng" dirty="0">
                <a:solidFill>
                  <a:srgbClr val="002060"/>
                </a:solidFill>
                <a:latin typeface="Raleway" pitchFamily="2" charset="-52"/>
              </a:rPr>
              <a:t>Подчеркивание</a:t>
            </a: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-52"/>
              </a:rPr>
              <a:t>Тень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9216A-3383-35C5-B2B4-23B0028379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16"/>
          <a:stretch/>
        </p:blipFill>
        <p:spPr>
          <a:xfrm>
            <a:off x="9798465" y="1974354"/>
            <a:ext cx="7154274" cy="67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858007"/>
            <a:ext cx="15802613" cy="1008261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ЗАГОЛОВОК </a:t>
            </a:r>
            <a:r>
              <a:rPr lang="ru-RU" alt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32</a:t>
            </a: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 КЕГЛЬ  ШРИФТ </a:t>
            </a:r>
            <a:r>
              <a:rPr lang="en-US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RALEWAY</a:t>
            </a:r>
            <a:endParaRPr lang="ru-RU" altLang="ru-RU" sz="3200" b="1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9CD05-7612-B45E-E954-016EC63DD306}"/>
              </a:ext>
            </a:extLst>
          </p:cNvPr>
          <p:cNvSpPr txBox="1"/>
          <p:nvPr/>
        </p:nvSpPr>
        <p:spPr>
          <a:xfrm>
            <a:off x="1402943" y="3630538"/>
            <a:ext cx="5868849" cy="374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Raleway" pitchFamily="2" charset="-52"/>
              </a:rPr>
              <a:t>Цифры и даты – </a:t>
            </a:r>
            <a:r>
              <a:rPr lang="en-US" sz="2800" b="1" dirty="0">
                <a:solidFill>
                  <a:srgbClr val="002060"/>
                </a:solidFill>
                <a:latin typeface="Raleway" pitchFamily="2" charset="-52"/>
              </a:rPr>
              <a:t>Century Gothic 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26-28</a:t>
            </a:r>
            <a:r>
              <a:rPr lang="ru-RU" sz="2800" b="1" dirty="0">
                <a:solidFill>
                  <a:srgbClr val="002060"/>
                </a:solidFill>
                <a:latin typeface="Raleway" pitchFamily="2" charset="-52"/>
              </a:rPr>
              <a:t> кегль (размер)</a:t>
            </a:r>
          </a:p>
          <a:p>
            <a:pPr>
              <a:lnSpc>
                <a:spcPts val="3600"/>
              </a:lnSpc>
              <a:defRPr/>
            </a:pPr>
            <a:endParaRPr lang="ru-RU" sz="2800" b="1" dirty="0">
              <a:solidFill>
                <a:srgbClr val="002060"/>
              </a:solidFill>
              <a:latin typeface="Raleway" pitchFamily="2" charset="-52"/>
            </a:endParaRPr>
          </a:p>
          <a:p>
            <a:pPr>
              <a:lnSpc>
                <a:spcPts val="36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1 2 3 4 5 6 7 8 9 0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600"/>
              </a:lnSpc>
              <a:defRPr/>
            </a:pP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6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11 12 13 14 15 16 17 18 19 20</a:t>
            </a:r>
          </a:p>
          <a:p>
            <a:pPr>
              <a:lnSpc>
                <a:spcPts val="3600"/>
              </a:lnSpc>
              <a:defRPr/>
            </a:pP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6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1800 1900 2000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112A13-EC2A-CC8D-9B89-C6E0B5F90D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065" y="2259655"/>
            <a:ext cx="7201098" cy="64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6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858007"/>
            <a:ext cx="15802613" cy="1008261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Raleway" panose="020B0503030101060003" pitchFamily="34" charset="-52"/>
              </a:rPr>
              <a:t>КАК НЕ НАДО ДЕЛАТЬ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B3086-7015-4E5C-1998-44F8F309D097}"/>
              </a:ext>
            </a:extLst>
          </p:cNvPr>
          <p:cNvSpPr txBox="1"/>
          <p:nvPr/>
        </p:nvSpPr>
        <p:spPr>
          <a:xfrm>
            <a:off x="1368426" y="4049790"/>
            <a:ext cx="15552738" cy="15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  <a:defRPr/>
            </a:pPr>
            <a:r>
              <a:rPr lang="ru-RU" sz="6600" b="1" i="1" dirty="0">
                <a:solidFill>
                  <a:srgbClr val="002060"/>
                </a:solidFill>
                <a:latin typeface="Raleway" pitchFamily="2" charset="-52"/>
              </a:rPr>
              <a:t>Информация 1</a:t>
            </a:r>
          </a:p>
          <a:p>
            <a:pPr algn="just">
              <a:lnSpc>
                <a:spcPts val="3600"/>
              </a:lnSpc>
              <a:defRPr/>
            </a:pPr>
            <a:endParaRPr lang="ru-RU" sz="6600" b="1" i="1" dirty="0">
              <a:solidFill>
                <a:srgbClr val="002060"/>
              </a:solidFill>
              <a:latin typeface="Raleway" pitchFamily="2" charset="-52"/>
            </a:endParaRPr>
          </a:p>
          <a:p>
            <a:pPr algn="just">
              <a:lnSpc>
                <a:spcPts val="3600"/>
              </a:lnSpc>
              <a:defRPr/>
            </a:pPr>
            <a:r>
              <a:rPr lang="ru-RU" sz="6600" b="1" i="1" dirty="0">
                <a:solidFill>
                  <a:srgbClr val="002060"/>
                </a:solidFill>
                <a:latin typeface="Raleway" pitchFamily="2" charset="-52"/>
              </a:rPr>
              <a:t>Основной текст Основной текст</a:t>
            </a:r>
            <a:endParaRPr lang="ru-RU" sz="6600" i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2C810-8DBD-B9A5-676D-9D5C3EC4A96A}"/>
              </a:ext>
            </a:extLst>
          </p:cNvPr>
          <p:cNvSpPr txBox="1"/>
          <p:nvPr/>
        </p:nvSpPr>
        <p:spPr>
          <a:xfrm>
            <a:off x="3257063" y="2622426"/>
            <a:ext cx="12025336" cy="6982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ragmatica Extended" panose="020B0505040502020204" pitchFamily="34" charset="0"/>
              </a:rPr>
              <a:t>Заголовок 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CB988-6751-5145-1955-712C247A7C37}"/>
              </a:ext>
            </a:extLst>
          </p:cNvPr>
          <p:cNvSpPr txBox="1"/>
          <p:nvPr/>
        </p:nvSpPr>
        <p:spPr>
          <a:xfrm>
            <a:off x="1368425" y="6366842"/>
            <a:ext cx="5292785" cy="195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2</a:t>
            </a:r>
          </a:p>
          <a:p>
            <a:pPr>
              <a:lnSpc>
                <a:spcPts val="3600"/>
              </a:lnSpc>
              <a:defRPr/>
            </a:pP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ts val="3600"/>
              </a:lnSpc>
              <a:defRPr/>
            </a:pP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Основной текст Основной текст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0A089-048C-D15F-A9E3-9EF1027DE4A6}"/>
              </a:ext>
            </a:extLst>
          </p:cNvPr>
          <p:cNvSpPr txBox="1"/>
          <p:nvPr/>
        </p:nvSpPr>
        <p:spPr>
          <a:xfrm>
            <a:off x="8567936" y="6366842"/>
            <a:ext cx="5292785" cy="196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ru-RU" sz="4800" b="1" u="sng" dirty="0">
                <a:solidFill>
                  <a:srgbClr val="002060"/>
                </a:solidFill>
              </a:rPr>
              <a:t>Информация 3</a:t>
            </a:r>
          </a:p>
          <a:p>
            <a:pPr>
              <a:lnSpc>
                <a:spcPts val="3600"/>
              </a:lnSpc>
              <a:defRPr/>
            </a:pPr>
            <a:endParaRPr lang="ru-RU" sz="4800" b="1" u="sng" dirty="0">
              <a:solidFill>
                <a:srgbClr val="002060"/>
              </a:solidFill>
            </a:endParaRPr>
          </a:p>
          <a:p>
            <a:pPr>
              <a:lnSpc>
                <a:spcPts val="3600"/>
              </a:lnSpc>
              <a:defRPr/>
            </a:pPr>
            <a:r>
              <a:rPr lang="ru-RU" sz="4800" b="1" u="sng" dirty="0">
                <a:solidFill>
                  <a:srgbClr val="002060"/>
                </a:solidFill>
              </a:rPr>
              <a:t>Основной текст Основной текст</a:t>
            </a:r>
            <a:endParaRPr lang="ru-RU" sz="4800" u="sng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9648056" y="1099917"/>
            <a:ext cx="7741057" cy="52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Raleway" pitchFamily="2" charset="-52"/>
              </a:rPr>
              <a:t>В тексте должно быть единообразие</a:t>
            </a:r>
            <a:r>
              <a:rPr lang="ru-RU" sz="28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179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6475A6-DACB-9FB7-AE1D-2D9B1646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653" y="4174475"/>
            <a:ext cx="6912693" cy="3672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03BF96-AADE-3F4F-44D2-4C2845A66DFE}"/>
              </a:ext>
            </a:extLst>
          </p:cNvPr>
          <p:cNvSpPr txBox="1"/>
          <p:nvPr/>
        </p:nvSpPr>
        <p:spPr>
          <a:xfrm>
            <a:off x="5471592" y="784688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Изменение формы аксонов и дендритов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Raleway" pitchFamily="2" charset="-52"/>
              </a:rPr>
              <a:t>Нарушение аксонного транспорта веществ</a:t>
            </a: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469B7E3F-018B-BFAD-5BF4-8501F23E705A}"/>
              </a:ext>
            </a:extLst>
          </p:cNvPr>
          <p:cNvSpPr/>
          <p:nvPr/>
        </p:nvSpPr>
        <p:spPr>
          <a:xfrm>
            <a:off x="1583160" y="1830338"/>
            <a:ext cx="2664296" cy="14395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4F"/>
                </a:solidFill>
                <a:latin typeface="Raleway" pitchFamily="2" charset="-52"/>
              </a:rPr>
              <a:t>Винкристин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22191F18-EBEC-F270-5412-CBC41B1364E4}"/>
              </a:ext>
            </a:extLst>
          </p:cNvPr>
          <p:cNvSpPr/>
          <p:nvPr/>
        </p:nvSpPr>
        <p:spPr>
          <a:xfrm>
            <a:off x="14060461" y="1830342"/>
            <a:ext cx="2664296" cy="143957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4F"/>
                </a:solidFill>
                <a:latin typeface="Raleway" pitchFamily="2" charset="-52"/>
              </a:rPr>
              <a:t>Таксаны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4F"/>
                </a:solidFill>
                <a:latin typeface="Raleway" pitchFamily="2" charset="-52"/>
              </a:rPr>
              <a:t>Бортезомиб</a:t>
            </a: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1FCCF368-888F-A334-6A80-37720508E140}"/>
              </a:ext>
            </a:extLst>
          </p:cNvPr>
          <p:cNvSpPr/>
          <p:nvPr/>
        </p:nvSpPr>
        <p:spPr>
          <a:xfrm>
            <a:off x="5687653" y="1830916"/>
            <a:ext cx="6912694" cy="14395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4F"/>
                </a:solidFill>
                <a:latin typeface="Raleway" pitchFamily="2" charset="-52"/>
              </a:rPr>
              <a:t>Ингибирование </a:t>
            </a:r>
          </a:p>
          <a:p>
            <a:pPr algn="ctr">
              <a:defRPr/>
            </a:pPr>
            <a:r>
              <a:rPr lang="ru-RU" sz="2800" dirty="0">
                <a:solidFill>
                  <a:srgbClr val="00204F"/>
                </a:solidFill>
                <a:latin typeface="Raleway" pitchFamily="2" charset="-52"/>
              </a:rPr>
              <a:t>или усиление полимеризации белка тубулина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515788B-4611-7619-3CBA-5A40291475B2}"/>
              </a:ext>
            </a:extLst>
          </p:cNvPr>
          <p:cNvCxnSpPr>
            <a:cxnSpLocks/>
          </p:cNvCxnSpPr>
          <p:nvPr/>
        </p:nvCxnSpPr>
        <p:spPr>
          <a:xfrm>
            <a:off x="4247456" y="2622426"/>
            <a:ext cx="1440197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175DE53-FE0B-2B35-38BE-32815EC2AE40}"/>
              </a:ext>
            </a:extLst>
          </p:cNvPr>
          <p:cNvCxnSpPr>
            <a:cxnSpLocks/>
          </p:cNvCxnSpPr>
          <p:nvPr/>
        </p:nvCxnSpPr>
        <p:spPr>
          <a:xfrm flipH="1">
            <a:off x="12600346" y="2622426"/>
            <a:ext cx="144019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B3AAEAB-A496-D58F-AE32-822759DCDB2A}"/>
              </a:ext>
            </a:extLst>
          </p:cNvPr>
          <p:cNvCxnSpPr>
            <a:cxnSpLocks/>
          </p:cNvCxnSpPr>
          <p:nvPr/>
        </p:nvCxnSpPr>
        <p:spPr>
          <a:xfrm>
            <a:off x="9143999" y="3270498"/>
            <a:ext cx="1" cy="86439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DA0C0A-3CE0-D322-ED66-33DF50CFC39A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60"/>
                </a:solidFill>
                <a:latin typeface="Raleway" pitchFamily="2" charset="-52"/>
              </a:rPr>
              <a:t>Нарушение </a:t>
            </a:r>
            <a:r>
              <a:rPr lang="ru-RU" sz="3200" b="1" cap="all" dirty="0" err="1">
                <a:solidFill>
                  <a:srgbClr val="002060"/>
                </a:solidFill>
                <a:latin typeface="Raleway" pitchFamily="2" charset="-52"/>
              </a:rPr>
              <a:t>аксонного</a:t>
            </a:r>
            <a:r>
              <a:rPr lang="ru-RU" sz="3200" b="1" cap="all" dirty="0">
                <a:solidFill>
                  <a:srgbClr val="002060"/>
                </a:solidFill>
                <a:latin typeface="Raleway" pitchFamily="2" charset="-52"/>
              </a:rPr>
              <a:t> транспорта (ПРИМЕР СХЕМЫ)</a:t>
            </a:r>
            <a:endParaRPr lang="ru-RU" sz="3200" cap="all" dirty="0">
              <a:solidFill>
                <a:srgbClr val="002060"/>
              </a:solidFill>
              <a:latin typeface="Ralew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2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DA0C0A-3CE0-D322-ED66-33DF50CFC39A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60"/>
                </a:solidFill>
                <a:latin typeface="Raleway" pitchFamily="2" charset="-52"/>
              </a:rPr>
              <a:t>ЗАГОЛОВОК + ОДНА КАРТИНКА (Делайте большой – так лучше видно </a:t>
            </a:r>
            <a:r>
              <a:rPr lang="ru-RU" sz="3200" b="1" cap="all" dirty="0">
                <a:solidFill>
                  <a:srgbClr val="002060"/>
                </a:solidFill>
                <a:latin typeface="Raleway" pitchFamily="2" charset="-52"/>
                <a:sym typeface="Wingdings" panose="05000000000000000000" pitchFamily="2" charset="2"/>
              </a:rPr>
              <a:t></a:t>
            </a:r>
            <a:r>
              <a:rPr lang="ru-RU" sz="3200" b="1" cap="all" dirty="0">
                <a:solidFill>
                  <a:srgbClr val="002060"/>
                </a:solidFill>
                <a:latin typeface="Raleway" pitchFamily="2" charset="-52"/>
              </a:rPr>
              <a:t>)</a:t>
            </a:r>
            <a:endParaRPr lang="ru-RU" sz="3200" cap="all" dirty="0">
              <a:solidFill>
                <a:srgbClr val="002060"/>
              </a:solidFill>
              <a:latin typeface="Raleway" pitchFamily="2" charset="-52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609707A-FDF2-2B64-3B30-0A0DBBF5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88" y="1795661"/>
            <a:ext cx="13076007" cy="6946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58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C8818C-9212-F2B0-1DF4-95BA68650157}"/>
              </a:ext>
            </a:extLst>
          </p:cNvPr>
          <p:cNvSpPr txBox="1"/>
          <p:nvPr/>
        </p:nvSpPr>
        <p:spPr>
          <a:xfrm>
            <a:off x="1368425" y="822325"/>
            <a:ext cx="1540842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2600" b="1" dirty="0">
                <a:solidFill>
                  <a:srgbClr val="002060"/>
                </a:solidFill>
                <a:latin typeface="Raleway" panose="020B0503030101060003" pitchFamily="34" charset="-52"/>
              </a:rPr>
              <a:t>В случае использования множества картинок используется техника коллажа</a:t>
            </a:r>
          </a:p>
          <a:p>
            <a:r>
              <a:rPr lang="ru-RU" sz="2600" dirty="0">
                <a:solidFill>
                  <a:srgbClr val="002060"/>
                </a:solidFill>
                <a:latin typeface="Raleway" panose="020B0503030101060003" pitchFamily="34" charset="-52"/>
              </a:rPr>
              <a:t>Важно стараться скомплектовать имеющиеся изображения в прямоугольник. Так, чтобы они равномерно распределялись по слайду. Изображения должны быть примерно одного размера. В случае, если важна отдельная картинка, можно сделать её крупнее остальных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863010C-4FF2-2564-B012-7AF3AC4B12C1}"/>
              </a:ext>
            </a:extLst>
          </p:cNvPr>
          <p:cNvGrpSpPr/>
          <p:nvPr/>
        </p:nvGrpSpPr>
        <p:grpSpPr>
          <a:xfrm>
            <a:off x="1943200" y="2975217"/>
            <a:ext cx="12675253" cy="6124948"/>
            <a:chOff x="657999" y="2776679"/>
            <a:chExt cx="13086116" cy="6323486"/>
          </a:xfrm>
        </p:grpSpPr>
        <p:pic>
          <p:nvPicPr>
            <p:cNvPr id="2" name="Объект 9">
              <a:extLst>
                <a:ext uri="{FF2B5EF4-FFF2-40B4-BE49-F238E27FC236}">
                  <a16:creationId xmlns:a16="http://schemas.microsoft.com/office/drawing/2014/main" id="{F2F28571-6EE1-9A54-715D-1DF24541F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7623" y="3103712"/>
              <a:ext cx="3126180" cy="3126180"/>
            </a:xfrm>
            <a:prstGeom prst="rect">
              <a:avLst/>
            </a:prstGeom>
          </p:spPr>
        </p:pic>
        <p:pic>
          <p:nvPicPr>
            <p:cNvPr id="8" name="Объект 10">
              <a:extLst>
                <a:ext uri="{FF2B5EF4-FFF2-40B4-BE49-F238E27FC236}">
                  <a16:creationId xmlns:a16="http://schemas.microsoft.com/office/drawing/2014/main" id="{BDBBADF5-6CDB-BBAF-A4AD-9A6C09D6A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4854" y="2776679"/>
              <a:ext cx="3126180" cy="3126180"/>
            </a:xfrm>
            <a:prstGeom prst="rect">
              <a:avLst/>
            </a:prstGeom>
          </p:spPr>
        </p:pic>
        <p:pic>
          <p:nvPicPr>
            <p:cNvPr id="9" name="Объект 8">
              <a:extLst>
                <a:ext uri="{FF2B5EF4-FFF2-40B4-BE49-F238E27FC236}">
                  <a16:creationId xmlns:a16="http://schemas.microsoft.com/office/drawing/2014/main" id="{4BA87F31-CBD8-81F9-CB2F-6AC6A5B25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999" y="3431265"/>
              <a:ext cx="1831023" cy="4670980"/>
            </a:xfrm>
            <a:prstGeom prst="rect">
              <a:avLst/>
            </a:prstGeom>
          </p:spPr>
        </p:pic>
        <p:pic>
          <p:nvPicPr>
            <p:cNvPr id="10" name="Объект 11">
              <a:extLst>
                <a:ext uri="{FF2B5EF4-FFF2-40B4-BE49-F238E27FC236}">
                  <a16:creationId xmlns:a16="http://schemas.microsoft.com/office/drawing/2014/main" id="{6B0C00B1-472D-A51F-3AF0-DD78A0C22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8273" y="6229892"/>
              <a:ext cx="2680832" cy="268083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87AE82-FF4B-68B9-715E-A4BE0E4B1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5906" y="2805113"/>
              <a:ext cx="2968209" cy="312618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7F7A0EC-0571-34FD-B50C-2102E93D1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0163" y="6419083"/>
              <a:ext cx="3538795" cy="235919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38F3D1-9343-CE08-2FAA-70AC86D60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8209" y="5766755"/>
              <a:ext cx="2068424" cy="3333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16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0593E-1A10-897B-1A81-75D53DCD3BBF}"/>
              </a:ext>
            </a:extLst>
          </p:cNvPr>
          <p:cNvSpPr txBox="1"/>
          <p:nvPr/>
        </p:nvSpPr>
        <p:spPr>
          <a:xfrm>
            <a:off x="1380257" y="7068683"/>
            <a:ext cx="6395591" cy="176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2800" b="1" dirty="0">
                <a:solidFill>
                  <a:srgbClr val="002060"/>
                </a:solidFill>
                <a:latin typeface="Raleway" panose="020B0503030101060003" pitchFamily="34" charset="-52"/>
              </a:rPr>
              <a:t>Разный размер картинок, перекрытие изображения другим создают визуальный хаос </a:t>
            </a:r>
            <a:endParaRPr lang="ru-RU" sz="2800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49A386B-6B9D-7E8C-1F13-7629667AE266}"/>
              </a:ext>
            </a:extLst>
          </p:cNvPr>
          <p:cNvGrpSpPr/>
          <p:nvPr/>
        </p:nvGrpSpPr>
        <p:grpSpPr>
          <a:xfrm>
            <a:off x="3222008" y="911863"/>
            <a:ext cx="13619001" cy="7884392"/>
            <a:chOff x="-103319" y="2051458"/>
            <a:chExt cx="14060454" cy="8139962"/>
          </a:xfrm>
        </p:grpSpPr>
        <p:pic>
          <p:nvPicPr>
            <p:cNvPr id="9" name="Объект 9">
              <a:extLst>
                <a:ext uri="{FF2B5EF4-FFF2-40B4-BE49-F238E27FC236}">
                  <a16:creationId xmlns:a16="http://schemas.microsoft.com/office/drawing/2014/main" id="{B99B72C2-446A-7B18-7DF3-0CE1F6DED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0670" y="3062355"/>
              <a:ext cx="3836124" cy="3836124"/>
            </a:xfrm>
            <a:prstGeom prst="rect">
              <a:avLst/>
            </a:prstGeom>
          </p:spPr>
        </p:pic>
        <p:pic>
          <p:nvPicPr>
            <p:cNvPr id="10" name="Объект 10">
              <a:extLst>
                <a:ext uri="{FF2B5EF4-FFF2-40B4-BE49-F238E27FC236}">
                  <a16:creationId xmlns:a16="http://schemas.microsoft.com/office/drawing/2014/main" id="{C53A0181-DCB0-FEFE-6450-FA019CC29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6406" y="2601599"/>
              <a:ext cx="3126180" cy="3126180"/>
            </a:xfrm>
            <a:prstGeom prst="rect">
              <a:avLst/>
            </a:prstGeom>
          </p:spPr>
        </p:pic>
        <p:pic>
          <p:nvPicPr>
            <p:cNvPr id="11" name="Объект 8">
              <a:extLst>
                <a:ext uri="{FF2B5EF4-FFF2-40B4-BE49-F238E27FC236}">
                  <a16:creationId xmlns:a16="http://schemas.microsoft.com/office/drawing/2014/main" id="{F0CEECA3-80D6-0ED7-AEB3-84868DA2A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384022">
              <a:off x="-103319" y="2960807"/>
              <a:ext cx="2797812" cy="467098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93A722-F4F4-DD53-84DB-E84F7B554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7347" y="7065239"/>
              <a:ext cx="2968209" cy="312618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8A0621D4-405E-28BC-5340-45613A0D6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460064">
              <a:off x="4973878" y="6009630"/>
              <a:ext cx="4404247" cy="368960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EA64528-9245-6370-F218-01136823B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1427" y="2051458"/>
              <a:ext cx="3245708" cy="5230686"/>
            </a:xfrm>
            <a:prstGeom prst="rect">
              <a:avLst/>
            </a:prstGeom>
          </p:spPr>
        </p:pic>
        <p:pic>
          <p:nvPicPr>
            <p:cNvPr id="12" name="Объект 11">
              <a:extLst>
                <a:ext uri="{FF2B5EF4-FFF2-40B4-BE49-F238E27FC236}">
                  <a16:creationId xmlns:a16="http://schemas.microsoft.com/office/drawing/2014/main" id="{5735261C-7089-580E-855A-20DACF704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3441" y="6055950"/>
              <a:ext cx="2680833" cy="2680832"/>
            </a:xfrm>
            <a:prstGeom prst="rect">
              <a:avLst/>
            </a:prstGeom>
          </p:spPr>
        </p:pic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330B825-7A48-575B-F40F-CCB4737C6518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58007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3200" b="1">
                <a:solidFill>
                  <a:srgbClr val="002060"/>
                </a:solidFill>
                <a:latin typeface="Raleway" panose="020B0503030101060003" pitchFamily="34" charset="-52"/>
              </a:rPr>
              <a:t>КАК НЕ НАДО ДЕЛАТЬ</a:t>
            </a:r>
            <a:endParaRPr lang="ru-RU" altLang="ru-RU" sz="3200" b="1" dirty="0">
              <a:solidFill>
                <a:srgbClr val="002060"/>
              </a:solidFill>
              <a:latin typeface="Raleway" panose="020B05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870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DA0C0A-3CE0-D322-ED66-33DF50CFC39A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spc="-10" dirty="0">
                <a:solidFill>
                  <a:srgbClr val="002060"/>
                </a:solidFill>
                <a:latin typeface="Raleway" pitchFamily="2" charset="-52"/>
              </a:rPr>
              <a:t>ЗАГОЛОВОК + ТРИ КАРТИНКИ (ОДНОГО РАЗМЕРА, РАВНОЦЕННО ПО СЛАЙДУ)</a:t>
            </a:r>
            <a:endParaRPr lang="ru-RU" sz="3200" cap="all" spc="-10" dirty="0">
              <a:solidFill>
                <a:srgbClr val="002060"/>
              </a:solidFill>
              <a:latin typeface="Raleway" pitchFamily="2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3953A1F-DCAA-45C9-8E9D-539E59003129}"/>
              </a:ext>
            </a:extLst>
          </p:cNvPr>
          <p:cNvGrpSpPr/>
          <p:nvPr/>
        </p:nvGrpSpPr>
        <p:grpSpPr>
          <a:xfrm>
            <a:off x="1511152" y="2118370"/>
            <a:ext cx="14934137" cy="6624563"/>
            <a:chOff x="1727176" y="2550418"/>
            <a:chExt cx="10023888" cy="4446449"/>
          </a:xfrm>
        </p:grpSpPr>
        <p:pic>
          <p:nvPicPr>
            <p:cNvPr id="4" name="Объект 9">
              <a:extLst>
                <a:ext uri="{FF2B5EF4-FFF2-40B4-BE49-F238E27FC236}">
                  <a16:creationId xmlns:a16="http://schemas.microsoft.com/office/drawing/2014/main" id="{74FF9576-4236-7C1F-B475-76016F325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7176" y="3088989"/>
              <a:ext cx="3845194" cy="2710862"/>
            </a:xfrm>
            <a:prstGeom prst="rect">
              <a:avLst/>
            </a:prstGeom>
          </p:spPr>
        </p:pic>
        <p:pic>
          <p:nvPicPr>
            <p:cNvPr id="6" name="Объект 10">
              <a:extLst>
                <a:ext uri="{FF2B5EF4-FFF2-40B4-BE49-F238E27FC236}">
                  <a16:creationId xmlns:a16="http://schemas.microsoft.com/office/drawing/2014/main" id="{60FB03EC-82A6-D94A-9F05-09A149041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6433" y="2550418"/>
              <a:ext cx="5609829" cy="1856295"/>
            </a:xfrm>
            <a:prstGeom prst="rect">
              <a:avLst/>
            </a:prstGeom>
          </p:spPr>
        </p:pic>
        <p:pic>
          <p:nvPicPr>
            <p:cNvPr id="7" name="Объект 25">
              <a:extLst>
                <a:ext uri="{FF2B5EF4-FFF2-40B4-BE49-F238E27FC236}">
                  <a16:creationId xmlns:a16="http://schemas.microsoft.com/office/drawing/2014/main" id="{CAD8ECEA-88AF-24DA-C90E-17BB4DCB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1632" y="4807705"/>
              <a:ext cx="5919432" cy="2189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821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556</Words>
  <Application>Microsoft Office PowerPoint</Application>
  <PresentationFormat>Произвольный</PresentationFormat>
  <Paragraphs>123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Pragmatica Extended</vt:lpstr>
      <vt:lpstr>Raleway</vt:lpstr>
      <vt:lpstr>Тема Office</vt:lpstr>
      <vt:lpstr>Презентация PowerPoint</vt:lpstr>
      <vt:lpstr>ЗАГОЛОВОК 32 КЕГЛЬ  ШРИФТ RALEWAY</vt:lpstr>
      <vt:lpstr>ЗАГОЛОВОК 32 КЕГЛЬ  ШРИФТ RALEWAY</vt:lpstr>
      <vt:lpstr>КАК НЕ НАДО ДЕЛАТЬ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ЗАГОЛОВОК + ТЕКСТ + КАРТИНКА</vt:lpstr>
      <vt:lpstr>ЗАГОЛОВОК + ТЕКСТ + КАРТИНКА</vt:lpstr>
      <vt:lpstr>ПРИМЕР ОФОРМЛЕНИЯ СХЕМЫ</vt:lpstr>
      <vt:lpstr>ПРИМЕР ОФОРМЛЕНИЯ СХЕМЫ</vt:lpstr>
      <vt:lpstr>ПРИМЕР ОФОРМЛЕНИЯ СХЕМЫ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Травматические поражения СОПР. Классификация. Клиника, диагностика, дифференциальная диагностика, лечение</dc:title>
  <dc:creator>комп</dc:creator>
  <cp:lastModifiedBy>Шестакова Анастасия Александровна</cp:lastModifiedBy>
  <cp:revision>288</cp:revision>
  <dcterms:created xsi:type="dcterms:W3CDTF">2022-04-25T18:27:08Z</dcterms:created>
  <dcterms:modified xsi:type="dcterms:W3CDTF">2025-10-16T06:28:53Z</dcterms:modified>
</cp:coreProperties>
</file>