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7" r:id="rId4"/>
    <p:sldId id="258" r:id="rId5"/>
    <p:sldId id="259" r:id="rId6"/>
    <p:sldId id="260" r:id="rId7"/>
    <p:sldId id="264" r:id="rId8"/>
    <p:sldId id="265" r:id="rId9"/>
    <p:sldId id="266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6AD8C-251A-45FB-B6B4-D47D462CB89C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AAEBD-C363-41A4-92BF-D42409AD69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16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AAEBD-C363-41A4-92BF-D42409AD698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61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14E2-59EF-48E3-ABAE-D1048604C2EC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7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32849-6BA9-47A0-BD2F-6A746B7174C1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55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14A1-7283-4416-B21F-897077CEC05A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235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8A75-ACF6-49C7-B235-1A35C5D3EEAD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8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0B1AE-94B8-4D4E-A0B2-8BDA3CAC8C2B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55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E091C-56E9-48B7-9479-79615E403F2C}" type="datetime1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2BF-6191-4908-AEEA-D6F7256ACD77}" type="datetime1">
              <a:rPr lang="ru-RU" smtClean="0"/>
              <a:t>19.12.2024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11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DB7F-6A0F-4075-A2D2-E54C958BA50B}" type="datetime1">
              <a:rPr lang="ru-RU" smtClean="0"/>
              <a:t>19.12.2024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1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D1E-DAC0-4567-A594-C3E93CBEA5D9}" type="datetime1">
              <a:rPr lang="ru-RU" smtClean="0"/>
              <a:t>19.12.2024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39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38E9B-E671-4FC1-A3F6-0D879DCB43AE}" type="datetime1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14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2F55-8B9B-44AD-BDAD-3F764798822B}" type="datetime1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1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4AC5E-A4B2-4099-BC83-138696757FC6}" type="datetime1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CAC78-EB7E-4C32-BA88-47EF1CD80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80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728946"/>
            <a:ext cx="9144000" cy="2387600"/>
          </a:xfrm>
        </p:spPr>
        <p:txBody>
          <a:bodyPr/>
          <a:lstStyle/>
          <a:p>
            <a:r>
              <a:rPr lang="ru-RU" dirty="0" smtClean="0"/>
              <a:t>Наименование проекта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462118"/>
            <a:ext cx="9144000" cy="1655762"/>
          </a:xfrm>
        </p:spPr>
        <p:txBody>
          <a:bodyPr/>
          <a:lstStyle/>
          <a:p>
            <a:pPr algn="r"/>
            <a:r>
              <a:rPr lang="ru-RU" dirty="0" smtClean="0"/>
              <a:t>Исполнитель(и) проекта: </a:t>
            </a:r>
          </a:p>
          <a:p>
            <a:pPr algn="r"/>
            <a:r>
              <a:rPr lang="ru-RU" dirty="0" smtClean="0"/>
              <a:t>Руководитель(и) проекта: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65426" y="343507"/>
            <a:ext cx="9641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Федеральное государственное бюджетное образовательное учреждение высшего образования </a:t>
            </a:r>
          </a:p>
          <a:p>
            <a:pPr algn="ctr"/>
            <a:r>
              <a:rPr lang="ru-RU" dirty="0" smtClean="0"/>
              <a:t>«Уральский государственный медицинский университет» </a:t>
            </a:r>
          </a:p>
          <a:p>
            <a:pPr algn="ctr"/>
            <a:r>
              <a:rPr lang="ru-RU" dirty="0" smtClean="0"/>
              <a:t>Министерства здравоохранения Российской Федерации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946210" y="6201624"/>
            <a:ext cx="2299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Екатеринбург</a:t>
            </a:r>
            <a:r>
              <a:rPr lang="ru-RU" smtClean="0"/>
              <a:t>, 2025 </a:t>
            </a:r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02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использованной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0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35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и задачи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Материалы и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5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99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8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Обсуждения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9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8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0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447" y="2626187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AC78-EB7E-4C32-BA88-47EF1CD80C66}" type="slidenum">
              <a:rPr lang="ru-RU" smtClean="0"/>
              <a:t>9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64" y="208229"/>
            <a:ext cx="1074497" cy="119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73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60</Words>
  <Application>Microsoft Office PowerPoint</Application>
  <PresentationFormat>Широкоэкранный</PresentationFormat>
  <Paragraphs>27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Наименование проекта</vt:lpstr>
      <vt:lpstr>Введение</vt:lpstr>
      <vt:lpstr>Актуальность</vt:lpstr>
      <vt:lpstr>Цель и задачи исследования</vt:lpstr>
      <vt:lpstr>Материалы и методы</vt:lpstr>
      <vt:lpstr>Результаты</vt:lpstr>
      <vt:lpstr>Обсуждения</vt:lpstr>
      <vt:lpstr>Выводы</vt:lpstr>
      <vt:lpstr>Спасибо за внимание</vt:lpstr>
      <vt:lpstr>Список использованной литературы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Наименование проекта</dc:title>
  <dc:creator>Ф-т довузовского обучения</dc:creator>
  <cp:lastModifiedBy>Ф-т довузовского обучения</cp:lastModifiedBy>
  <cp:revision>4</cp:revision>
  <dcterms:created xsi:type="dcterms:W3CDTF">2024-12-19T08:18:47Z</dcterms:created>
  <dcterms:modified xsi:type="dcterms:W3CDTF">2024-12-19T08:58:16Z</dcterms:modified>
</cp:coreProperties>
</file>