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998da2a11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g10998da2a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998da2a11_0_2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10998da2a1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998da2a11_0_3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0998da2a1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8740" y="17780"/>
            <a:ext cx="8986519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406095" y="1569589"/>
            <a:ext cx="8331809" cy="397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972311" y="0"/>
            <a:ext cx="7001509" cy="1242060"/>
          </a:xfrm>
          <a:custGeom>
            <a:avLst/>
            <a:gdLst/>
            <a:ahLst/>
            <a:cxnLst/>
            <a:rect l="l" t="t" r="r" b="b"/>
            <a:pathLst>
              <a:path w="7001509" h="1242060" extrusionOk="0">
                <a:moveTo>
                  <a:pt x="7001256" y="0"/>
                </a:moveTo>
                <a:lnTo>
                  <a:pt x="0" y="0"/>
                </a:lnTo>
                <a:lnTo>
                  <a:pt x="0" y="1242060"/>
                </a:lnTo>
                <a:lnTo>
                  <a:pt x="7001256" y="1242060"/>
                </a:lnTo>
                <a:lnTo>
                  <a:pt x="7001256" y="0"/>
                </a:lnTo>
                <a:close/>
              </a:path>
            </a:pathLst>
          </a:custGeom>
          <a:solidFill>
            <a:srgbClr val="E8D6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8740" y="17780"/>
            <a:ext cx="8986519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8740" y="17780"/>
            <a:ext cx="8986519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40" y="17780"/>
            <a:ext cx="8986519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06095" y="1569589"/>
            <a:ext cx="8331809" cy="397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cotusma@mail.r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/>
        </p:nvSpPr>
        <p:spPr>
          <a:xfrm>
            <a:off x="473760" y="3101797"/>
            <a:ext cx="8451850" cy="100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Инструкция по прохождению обучения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ординаторов на платформе MOODLE (edu.usma)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45;p7"/>
          <p:cNvSpPr txBox="1"/>
          <p:nvPr/>
        </p:nvSpPr>
        <p:spPr>
          <a:xfrm>
            <a:off x="1628394" y="5459679"/>
            <a:ext cx="60960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Кафедра клинической психологии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 педагогики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ФГБОУ ВО УГМУ Минздрава России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7883" y="143255"/>
            <a:ext cx="7642859" cy="192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462" y="163228"/>
            <a:ext cx="1128251" cy="1182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218" y="377690"/>
            <a:ext cx="7168930" cy="55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225" y="1246592"/>
            <a:ext cx="6668766" cy="226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0804" y="4190149"/>
            <a:ext cx="6422027" cy="1755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78740" y="17780"/>
            <a:ext cx="8986519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288155" marR="5080" lvl="0" indent="-11906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Для того чтобы добавить ответ к заданию Вам необходимо нажать на кнопку «Добавить ответ на задание»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330200" y="3807714"/>
            <a:ext cx="1936750" cy="139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41275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 прикрепления файла нажмите на значок «Файл» или перетащите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необходимый файл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59" y="188976"/>
            <a:ext cx="4171636" cy="287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0539" y="3143140"/>
            <a:ext cx="8505988" cy="337653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4939410" y="854709"/>
            <a:ext cx="3773804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Выберите файл на вашем компьютере и нажмите загрузить этот файл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402437" y="4743957"/>
            <a:ext cx="220916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Нажмите «Сохранить»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4175" y="542283"/>
            <a:ext cx="7169824" cy="408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78739" y="2871342"/>
            <a:ext cx="5157470" cy="192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Если вам необходимо редактировать Ваш ответ, внести изменения или удалить его выберите кнопки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«Редактировать ответ» или «Удалить ответ»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endParaRPr sz="16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Если Вы уверены в ответе и правильности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41529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прикрепленного файла, нажмите «Отправить на проверку»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5365242" y="3219322"/>
            <a:ext cx="864235" cy="1070610"/>
          </a:xfrm>
          <a:custGeom>
            <a:avLst/>
            <a:gdLst/>
            <a:ahLst/>
            <a:cxnLst/>
            <a:rect l="l" t="t" r="r" b="b"/>
            <a:pathLst>
              <a:path w="864235" h="1070610" extrusionOk="0">
                <a:moveTo>
                  <a:pt x="432054" y="67183"/>
                </a:moveTo>
                <a:lnTo>
                  <a:pt x="407225" y="52705"/>
                </a:lnTo>
                <a:lnTo>
                  <a:pt x="316865" y="0"/>
                </a:lnTo>
                <a:lnTo>
                  <a:pt x="307975" y="2286"/>
                </a:lnTo>
                <a:lnTo>
                  <a:pt x="304038" y="9271"/>
                </a:lnTo>
                <a:lnTo>
                  <a:pt x="299974" y="16129"/>
                </a:lnTo>
                <a:lnTo>
                  <a:pt x="302260" y="25019"/>
                </a:lnTo>
                <a:lnTo>
                  <a:pt x="309245" y="28956"/>
                </a:lnTo>
                <a:lnTo>
                  <a:pt x="349948" y="52705"/>
                </a:lnTo>
                <a:lnTo>
                  <a:pt x="0" y="52705"/>
                </a:lnTo>
                <a:lnTo>
                  <a:pt x="0" y="81661"/>
                </a:lnTo>
                <a:lnTo>
                  <a:pt x="349948" y="81661"/>
                </a:lnTo>
                <a:lnTo>
                  <a:pt x="309245" y="105410"/>
                </a:lnTo>
                <a:lnTo>
                  <a:pt x="302260" y="109347"/>
                </a:lnTo>
                <a:lnTo>
                  <a:pt x="299974" y="118237"/>
                </a:lnTo>
                <a:lnTo>
                  <a:pt x="304038" y="125095"/>
                </a:lnTo>
                <a:lnTo>
                  <a:pt x="307975" y="132080"/>
                </a:lnTo>
                <a:lnTo>
                  <a:pt x="316865" y="134366"/>
                </a:lnTo>
                <a:lnTo>
                  <a:pt x="407225" y="81661"/>
                </a:lnTo>
                <a:lnTo>
                  <a:pt x="432054" y="67183"/>
                </a:lnTo>
                <a:close/>
              </a:path>
              <a:path w="864235" h="1070610" extrusionOk="0">
                <a:moveTo>
                  <a:pt x="863727" y="1002919"/>
                </a:moveTo>
                <a:lnTo>
                  <a:pt x="838898" y="988441"/>
                </a:lnTo>
                <a:lnTo>
                  <a:pt x="748538" y="935736"/>
                </a:lnTo>
                <a:lnTo>
                  <a:pt x="739648" y="938022"/>
                </a:lnTo>
                <a:lnTo>
                  <a:pt x="735711" y="945007"/>
                </a:lnTo>
                <a:lnTo>
                  <a:pt x="731647" y="951865"/>
                </a:lnTo>
                <a:lnTo>
                  <a:pt x="733933" y="960755"/>
                </a:lnTo>
                <a:lnTo>
                  <a:pt x="740918" y="964692"/>
                </a:lnTo>
                <a:lnTo>
                  <a:pt x="781621" y="988441"/>
                </a:lnTo>
                <a:lnTo>
                  <a:pt x="71628" y="988441"/>
                </a:lnTo>
                <a:lnTo>
                  <a:pt x="71628" y="1017397"/>
                </a:lnTo>
                <a:lnTo>
                  <a:pt x="781621" y="1017397"/>
                </a:lnTo>
                <a:lnTo>
                  <a:pt x="806437" y="1002919"/>
                </a:lnTo>
                <a:lnTo>
                  <a:pt x="781621" y="1017397"/>
                </a:lnTo>
                <a:lnTo>
                  <a:pt x="740918" y="1041146"/>
                </a:lnTo>
                <a:lnTo>
                  <a:pt x="733933" y="1045083"/>
                </a:lnTo>
                <a:lnTo>
                  <a:pt x="731647" y="1053973"/>
                </a:lnTo>
                <a:lnTo>
                  <a:pt x="735711" y="1060831"/>
                </a:lnTo>
                <a:lnTo>
                  <a:pt x="739648" y="1067816"/>
                </a:lnTo>
                <a:lnTo>
                  <a:pt x="748538" y="1070102"/>
                </a:lnTo>
                <a:lnTo>
                  <a:pt x="838898" y="1017397"/>
                </a:lnTo>
                <a:lnTo>
                  <a:pt x="863727" y="1002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4654" y="169194"/>
            <a:ext cx="6299345" cy="263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5248" y="3047978"/>
            <a:ext cx="5998751" cy="360073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107086" y="1358900"/>
            <a:ext cx="2774950" cy="386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После того, как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065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преподаватель оценит вашу работу и поставит оценку, состояние ответа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изменится.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7185" marR="327660" lvl="0" indent="-507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графе состояние оценивания появится статус – оценено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endParaRPr sz="17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5410" marR="10033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Появится поле отзыва, где будет указана оценка работы, в случае, если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485" marR="64135" lvl="0" indent="63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преподаватель оставит отзыв, он будет отображен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0"/>
          <p:cNvGrpSpPr/>
          <p:nvPr/>
        </p:nvGrpSpPr>
        <p:grpSpPr>
          <a:xfrm>
            <a:off x="109728" y="1355075"/>
            <a:ext cx="9034272" cy="4648342"/>
            <a:chOff x="109728" y="2808541"/>
            <a:chExt cx="9034272" cy="3194876"/>
          </a:xfrm>
        </p:grpSpPr>
        <p:pic>
          <p:nvPicPr>
            <p:cNvPr id="177" name="Google Shape;177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9728" y="2808541"/>
              <a:ext cx="9034272" cy="2255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8223" y="2967229"/>
              <a:ext cx="8679180" cy="13254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20"/>
            <p:cNvSpPr/>
            <p:nvPr/>
          </p:nvSpPr>
          <p:spPr>
            <a:xfrm>
              <a:off x="268223" y="4988052"/>
              <a:ext cx="5989320" cy="1015365"/>
            </a:xfrm>
            <a:custGeom>
              <a:avLst/>
              <a:gdLst/>
              <a:ahLst/>
              <a:cxnLst/>
              <a:rect l="l" t="t" r="r" b="b"/>
              <a:pathLst>
                <a:path w="5989320" h="1015364" extrusionOk="0">
                  <a:moveTo>
                    <a:pt x="5989320" y="0"/>
                  </a:moveTo>
                  <a:lnTo>
                    <a:pt x="0" y="0"/>
                  </a:lnTo>
                  <a:lnTo>
                    <a:pt x="0" y="1014984"/>
                  </a:lnTo>
                  <a:lnTo>
                    <a:pt x="5989320" y="1014984"/>
                  </a:lnTo>
                  <a:lnTo>
                    <a:pt x="5989320" y="0"/>
                  </a:lnTo>
                  <a:close/>
                </a:path>
              </a:pathLst>
            </a:custGeom>
            <a:solidFill>
              <a:srgbClr val="E8D6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20"/>
          <p:cNvSpPr txBox="1"/>
          <p:nvPr/>
        </p:nvSpPr>
        <p:spPr>
          <a:xfrm>
            <a:off x="346659" y="5005197"/>
            <a:ext cx="5569585" cy="94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55600" marR="508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E5F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С целью улучшения качества образовательных курсов просим Вас заполнить анкету обратной связи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14" y="52430"/>
            <a:ext cx="744793" cy="103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72983" y="47244"/>
            <a:ext cx="1271016" cy="1194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2465958" y="2871927"/>
            <a:ext cx="4208780" cy="69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Желаем успехов!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3771391" y="5805322"/>
            <a:ext cx="5294630" cy="848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7302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 вопросам, связанным с технической поддержкой электронного курса, следует обращаться по адресу электронной почты: </a:t>
            </a:r>
            <a:r>
              <a:rPr lang="en-US" sz="1800" b="0" i="1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ocotusma@mail.ru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882" y="84702"/>
            <a:ext cx="815585" cy="113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7995" y="134112"/>
            <a:ext cx="1331976" cy="1251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6692" y="0"/>
            <a:ext cx="5686044" cy="191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/>
          <p:nvPr/>
        </p:nvSpPr>
        <p:spPr>
          <a:xfrm>
            <a:off x="972311" y="0"/>
            <a:ext cx="7001509" cy="1242060"/>
          </a:xfrm>
          <a:custGeom>
            <a:avLst/>
            <a:gdLst/>
            <a:ahLst/>
            <a:cxnLst/>
            <a:rect l="l" t="t" r="r" b="b"/>
            <a:pathLst>
              <a:path w="7001509" h="1242060" extrusionOk="0">
                <a:moveTo>
                  <a:pt x="7001256" y="0"/>
                </a:moveTo>
                <a:lnTo>
                  <a:pt x="0" y="0"/>
                </a:lnTo>
                <a:lnTo>
                  <a:pt x="0" y="1242060"/>
                </a:lnTo>
                <a:lnTo>
                  <a:pt x="7001256" y="1242060"/>
                </a:lnTo>
                <a:lnTo>
                  <a:pt x="7001256" y="0"/>
                </a:lnTo>
                <a:close/>
              </a:path>
            </a:pathLst>
          </a:custGeom>
          <a:solidFill>
            <a:srgbClr val="E8D6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1584452" y="139395"/>
            <a:ext cx="5777230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 dirty="0" err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2400" b="1" dirty="0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получения</a:t>
            </a:r>
            <a:r>
              <a:rPr lang="en-US" sz="2400" b="1" dirty="0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доступа</a:t>
            </a:r>
            <a:r>
              <a:rPr lang="en-US" sz="2400" b="1" dirty="0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 к </a:t>
            </a:r>
            <a:r>
              <a:rPr lang="en-US" sz="2400" b="1" dirty="0" err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темам</a:t>
            </a:r>
            <a:r>
              <a:rPr lang="en-US" sz="2400" b="1" dirty="0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курса</a:t>
            </a:r>
            <a:r>
              <a:rPr lang="en-US" sz="2400" b="1" dirty="0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 err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Вам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1096772" y="523339"/>
            <a:ext cx="6749415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необходимо</a:t>
            </a:r>
            <a:r>
              <a:rPr lang="en-US" sz="2400" b="1" i="0" u="none" strike="noStrike" cap="none" dirty="0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найти</a:t>
            </a:r>
            <a:r>
              <a:rPr lang="en-US" sz="2400" b="1" i="0" u="none" strike="noStrike" cap="none" dirty="0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образовательный</a:t>
            </a:r>
            <a:r>
              <a:rPr lang="en-US" sz="2400" b="1" i="0" u="none" strike="noStrike" cap="none" dirty="0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портал</a:t>
            </a:r>
            <a:r>
              <a:rPr lang="en-US" sz="2400" b="1" i="0" u="none" strike="noStrike" cap="none" dirty="0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 УГМУ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94" y="82910"/>
            <a:ext cx="743318" cy="103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2983" y="47244"/>
            <a:ext cx="1271016" cy="119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123" y="1643260"/>
            <a:ext cx="7716011" cy="4315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220214" y="349707"/>
            <a:ext cx="4504690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Зайти под своей учётной записью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94" y="82910"/>
            <a:ext cx="743318" cy="103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2983" y="47244"/>
            <a:ext cx="1271016" cy="119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5748" y="5579364"/>
            <a:ext cx="3695700" cy="59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3483" y="1557527"/>
            <a:ext cx="8250935" cy="360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991614" y="349707"/>
            <a:ext cx="4963160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Либо пройти процедуру регистрации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94" y="82910"/>
            <a:ext cx="743318" cy="103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2983" y="47244"/>
            <a:ext cx="1271016" cy="11948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Google Shape;74;p10"/>
          <p:cNvGrpSpPr/>
          <p:nvPr/>
        </p:nvGrpSpPr>
        <p:grpSpPr>
          <a:xfrm>
            <a:off x="85335" y="1341103"/>
            <a:ext cx="8897127" cy="5455940"/>
            <a:chOff x="85335" y="1341103"/>
            <a:chExt cx="8897127" cy="5455940"/>
          </a:xfrm>
        </p:grpSpPr>
        <p:pic>
          <p:nvPicPr>
            <p:cNvPr id="75" name="Google Shape;75;p1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5335" y="1341103"/>
              <a:ext cx="5007880" cy="12420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34348" y="1490466"/>
              <a:ext cx="3848114" cy="53065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0"/>
            <p:cNvSpPr/>
            <p:nvPr/>
          </p:nvSpPr>
          <p:spPr>
            <a:xfrm>
              <a:off x="2684526" y="2843021"/>
              <a:ext cx="2150110" cy="1429385"/>
            </a:xfrm>
            <a:custGeom>
              <a:avLst/>
              <a:gdLst/>
              <a:ahLst/>
              <a:cxnLst/>
              <a:rect l="l" t="t" r="r" b="b"/>
              <a:pathLst>
                <a:path w="2150110" h="1429385" extrusionOk="0">
                  <a:moveTo>
                    <a:pt x="196723" y="0"/>
                  </a:moveTo>
                  <a:lnTo>
                    <a:pt x="0" y="384682"/>
                  </a:lnTo>
                  <a:lnTo>
                    <a:pt x="1667002" y="1236852"/>
                  </a:lnTo>
                  <a:lnTo>
                    <a:pt x="1568703" y="1429258"/>
                  </a:lnTo>
                  <a:lnTo>
                    <a:pt x="2149983" y="1241170"/>
                  </a:lnTo>
                  <a:lnTo>
                    <a:pt x="1962023" y="659891"/>
                  </a:lnTo>
                  <a:lnTo>
                    <a:pt x="1863725" y="852169"/>
                  </a:lnTo>
                  <a:lnTo>
                    <a:pt x="196723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2684526" y="2843021"/>
              <a:ext cx="2150110" cy="1429385"/>
            </a:xfrm>
            <a:custGeom>
              <a:avLst/>
              <a:gdLst/>
              <a:ahLst/>
              <a:cxnLst/>
              <a:rect l="l" t="t" r="r" b="b"/>
              <a:pathLst>
                <a:path w="2150110" h="1429385" extrusionOk="0">
                  <a:moveTo>
                    <a:pt x="196723" y="0"/>
                  </a:moveTo>
                  <a:lnTo>
                    <a:pt x="1863725" y="852169"/>
                  </a:lnTo>
                  <a:lnTo>
                    <a:pt x="1962023" y="659891"/>
                  </a:lnTo>
                  <a:lnTo>
                    <a:pt x="2149983" y="1241170"/>
                  </a:lnTo>
                  <a:lnTo>
                    <a:pt x="1568703" y="1429258"/>
                  </a:lnTo>
                  <a:lnTo>
                    <a:pt x="1667002" y="1236852"/>
                  </a:lnTo>
                  <a:lnTo>
                    <a:pt x="0" y="384682"/>
                  </a:lnTo>
                  <a:lnTo>
                    <a:pt x="196723" y="0"/>
                  </a:lnTo>
                  <a:close/>
                </a:path>
              </a:pathLst>
            </a:custGeom>
            <a:noFill/>
            <a:ln w="25375" cap="flat" cmpd="sng">
              <a:solidFill>
                <a:srgbClr val="385D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972311" y="0"/>
            <a:ext cx="7001509" cy="1077595"/>
          </a:xfrm>
          <a:custGeom>
            <a:avLst/>
            <a:gdLst/>
            <a:ahLst/>
            <a:cxnLst/>
            <a:rect l="l" t="t" r="r" b="b"/>
            <a:pathLst>
              <a:path w="7001509" h="1077595" extrusionOk="0">
                <a:moveTo>
                  <a:pt x="7001256" y="0"/>
                </a:moveTo>
                <a:lnTo>
                  <a:pt x="0" y="0"/>
                </a:lnTo>
                <a:lnTo>
                  <a:pt x="0" y="1077467"/>
                </a:lnTo>
                <a:lnTo>
                  <a:pt x="7001256" y="1077467"/>
                </a:lnTo>
                <a:lnTo>
                  <a:pt x="7001256" y="0"/>
                </a:lnTo>
                <a:close/>
              </a:path>
            </a:pathLst>
          </a:custGeom>
          <a:solidFill>
            <a:srgbClr val="E8D6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1511553" y="152400"/>
            <a:ext cx="59202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525" rIns="0" bIns="0" anchor="t" anchorCtr="0">
            <a:spAutoFit/>
          </a:bodyPr>
          <a:lstStyle/>
          <a:p>
            <a:pPr marL="19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Записаться на курс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lang="en-US" sz="20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000" b="1">
                <a:solidFill>
                  <a:srgbClr val="253E5F"/>
                </a:solidFill>
              </a:rPr>
              <a:t>Педагогика</a:t>
            </a:r>
            <a:r>
              <a:rPr lang="en-US" sz="20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3009645" y="656589"/>
            <a:ext cx="29253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94" y="82910"/>
            <a:ext cx="743318" cy="103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2984" y="47244"/>
            <a:ext cx="1271016" cy="119481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/>
        </p:nvSpPr>
        <p:spPr>
          <a:xfrm>
            <a:off x="4860797" y="5612129"/>
            <a:ext cx="1945005" cy="326390"/>
          </a:xfrm>
          <a:prstGeom prst="rect">
            <a:avLst/>
          </a:prstGeom>
          <a:solidFill>
            <a:srgbClr val="FFFFFF"/>
          </a:solidFill>
          <a:ln w="259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47561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Эпидемия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450" y="1982622"/>
            <a:ext cx="6187349" cy="45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972311" y="0"/>
            <a:ext cx="7001509" cy="1077595"/>
          </a:xfrm>
          <a:custGeom>
            <a:avLst/>
            <a:gdLst/>
            <a:ahLst/>
            <a:cxnLst/>
            <a:rect l="l" t="t" r="r" b="b"/>
            <a:pathLst>
              <a:path w="7001509" h="1077595" extrusionOk="0">
                <a:moveTo>
                  <a:pt x="7001256" y="0"/>
                </a:moveTo>
                <a:lnTo>
                  <a:pt x="0" y="0"/>
                </a:lnTo>
                <a:lnTo>
                  <a:pt x="0" y="1077467"/>
                </a:lnTo>
                <a:lnTo>
                  <a:pt x="7001256" y="1077467"/>
                </a:lnTo>
                <a:lnTo>
                  <a:pt x="7001256" y="0"/>
                </a:lnTo>
                <a:close/>
              </a:path>
            </a:pathLst>
          </a:custGeom>
          <a:solidFill>
            <a:srgbClr val="E8D6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1511553" y="152400"/>
            <a:ext cx="59202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525" rIns="0" bIns="0" anchor="t" anchorCtr="0">
            <a:spAutoFit/>
          </a:bodyPr>
          <a:lstStyle/>
          <a:p>
            <a:pPr marL="19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Записаться на курс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lang="en-US" sz="20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000" b="1">
                <a:solidFill>
                  <a:srgbClr val="253E5F"/>
                </a:solidFill>
              </a:rPr>
              <a:t>Педагогика</a:t>
            </a:r>
            <a:r>
              <a:rPr lang="en-US" sz="20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 txBox="1"/>
          <p:nvPr/>
        </p:nvSpPr>
        <p:spPr>
          <a:xfrm>
            <a:off x="3009645" y="656589"/>
            <a:ext cx="29253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94" y="82910"/>
            <a:ext cx="743318" cy="103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2984" y="47244"/>
            <a:ext cx="1271016" cy="119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2"/>
          <p:cNvSpPr txBox="1"/>
          <p:nvPr/>
        </p:nvSpPr>
        <p:spPr>
          <a:xfrm>
            <a:off x="4860797" y="5612129"/>
            <a:ext cx="1944900" cy="288000"/>
          </a:xfrm>
          <a:prstGeom prst="rect">
            <a:avLst/>
          </a:prstGeom>
          <a:solidFill>
            <a:srgbClr val="FFFFFF"/>
          </a:solidFill>
          <a:ln w="259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47561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Эпидемия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965947"/>
            <a:ext cx="8602925" cy="467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>
            <a:off x="972311" y="0"/>
            <a:ext cx="7001509" cy="1077595"/>
          </a:xfrm>
          <a:custGeom>
            <a:avLst/>
            <a:gdLst/>
            <a:ahLst/>
            <a:cxnLst/>
            <a:rect l="l" t="t" r="r" b="b"/>
            <a:pathLst>
              <a:path w="7001509" h="1077595" extrusionOk="0">
                <a:moveTo>
                  <a:pt x="7001256" y="0"/>
                </a:moveTo>
                <a:lnTo>
                  <a:pt x="0" y="0"/>
                </a:lnTo>
                <a:lnTo>
                  <a:pt x="0" y="1077467"/>
                </a:lnTo>
                <a:lnTo>
                  <a:pt x="7001256" y="1077467"/>
                </a:lnTo>
                <a:lnTo>
                  <a:pt x="7001256" y="0"/>
                </a:lnTo>
                <a:close/>
              </a:path>
            </a:pathLst>
          </a:custGeom>
          <a:solidFill>
            <a:srgbClr val="E8D6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/>
          </p:nvPr>
        </p:nvSpPr>
        <p:spPr>
          <a:xfrm>
            <a:off x="1511553" y="152400"/>
            <a:ext cx="59202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525" rIns="0" bIns="0" anchor="t" anchorCtr="0">
            <a:spAutoFit/>
          </a:bodyPr>
          <a:lstStyle/>
          <a:p>
            <a:pPr marL="19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Записаться на курс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lang="en-US" sz="20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000" b="1">
                <a:solidFill>
                  <a:srgbClr val="253E5F"/>
                </a:solidFill>
              </a:rPr>
              <a:t>Педагогика</a:t>
            </a:r>
            <a:r>
              <a:rPr lang="en-US" sz="20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3009645" y="656589"/>
            <a:ext cx="29253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94" y="82910"/>
            <a:ext cx="743318" cy="103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2984" y="47244"/>
            <a:ext cx="1271016" cy="119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/>
          <p:nvPr/>
        </p:nvSpPr>
        <p:spPr>
          <a:xfrm>
            <a:off x="4860797" y="5612129"/>
            <a:ext cx="1944900" cy="288000"/>
          </a:xfrm>
          <a:prstGeom prst="rect">
            <a:avLst/>
          </a:prstGeom>
          <a:solidFill>
            <a:srgbClr val="FFFFFF"/>
          </a:solidFill>
          <a:ln w="259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0775" rIns="0" bIns="0" anchor="t" anchorCtr="0">
            <a:spAutoFit/>
          </a:bodyPr>
          <a:lstStyle/>
          <a:p>
            <a:pPr marL="47561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Эпидемия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2300" y="1965947"/>
            <a:ext cx="7413776" cy="477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972311" y="0"/>
            <a:ext cx="7001509" cy="1077595"/>
          </a:xfrm>
          <a:custGeom>
            <a:avLst/>
            <a:gdLst/>
            <a:ahLst/>
            <a:cxnLst/>
            <a:rect l="l" t="t" r="r" b="b"/>
            <a:pathLst>
              <a:path w="7001509" h="1077595" extrusionOk="0">
                <a:moveTo>
                  <a:pt x="7001256" y="0"/>
                </a:moveTo>
                <a:lnTo>
                  <a:pt x="0" y="0"/>
                </a:lnTo>
                <a:lnTo>
                  <a:pt x="0" y="1077467"/>
                </a:lnTo>
                <a:lnTo>
                  <a:pt x="7001256" y="1077467"/>
                </a:lnTo>
                <a:lnTo>
                  <a:pt x="7001256" y="0"/>
                </a:lnTo>
                <a:close/>
              </a:path>
            </a:pathLst>
          </a:custGeom>
          <a:solidFill>
            <a:srgbClr val="E8D6B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1511553" y="152400"/>
            <a:ext cx="59202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2525" rIns="0" bIns="0" anchor="t" anchorCtr="0">
            <a:spAutoFit/>
          </a:bodyPr>
          <a:lstStyle/>
          <a:p>
            <a:pPr marL="190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Записаться на курс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400"/>
              <a:buNone/>
            </a:pPr>
            <a:r>
              <a:rPr lang="en-US" sz="20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en-US" sz="2000" b="1">
                <a:solidFill>
                  <a:srgbClr val="253E5F"/>
                </a:solidFill>
              </a:rPr>
              <a:t>Педагогика</a:t>
            </a:r>
            <a:r>
              <a:rPr lang="en-US" sz="2000" b="1">
                <a:solidFill>
                  <a:srgbClr val="253E5F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3009645" y="656589"/>
            <a:ext cx="2925300" cy="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94" y="82910"/>
            <a:ext cx="743318" cy="1039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2984" y="47244"/>
            <a:ext cx="1271016" cy="119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965938"/>
            <a:ext cx="8756000" cy="38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/>
        </p:nvSpPr>
        <p:spPr>
          <a:xfrm>
            <a:off x="406095" y="1569589"/>
            <a:ext cx="8418416" cy="4379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075" rIns="0" bIns="0" anchor="t" anchorCtr="0">
            <a:sp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Время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обучения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с 1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марта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2022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года</a:t>
            </a:r>
            <a:endParaRPr lang="ru-RU"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ru-RU" sz="2400" dirty="0">
                <a:latin typeface="Calibri"/>
                <a:ea typeface="Calibri"/>
                <a:cs typeface="Calibri"/>
                <a:sym typeface="Calibri"/>
              </a:rPr>
              <a:t>Вход по кодовому слову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PED2022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98425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Для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успешного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прохождения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темы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необходимо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ознакомиться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всеми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представленными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материалами</a:t>
            </a:r>
            <a:endParaRPr lang="ru-RU"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98425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Выполнить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задания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обозначенные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темах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прислать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их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проверку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инструкция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прикреплению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файлов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показана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1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слайдах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данной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презентации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Пройти итоговый тест (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вопросов,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мин., количество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попыток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- 1</a:t>
            </a:r>
            <a:r>
              <a:rPr lang="ru-RU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), проходной балл – 70%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6985" lvl="0" indent="0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15"/>
          <p:cNvGrpSpPr/>
          <p:nvPr/>
        </p:nvGrpSpPr>
        <p:grpSpPr>
          <a:xfrm>
            <a:off x="972311" y="0"/>
            <a:ext cx="8171688" cy="1242059"/>
            <a:chOff x="972311" y="0"/>
            <a:chExt cx="8171688" cy="1242059"/>
          </a:xfrm>
        </p:grpSpPr>
        <p:pic>
          <p:nvPicPr>
            <p:cNvPr id="136" name="Google Shape;136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72983" y="47244"/>
              <a:ext cx="1271016" cy="11948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5"/>
            <p:cNvSpPr/>
            <p:nvPr/>
          </p:nvSpPr>
          <p:spPr>
            <a:xfrm>
              <a:off x="972311" y="0"/>
              <a:ext cx="7001509" cy="1077595"/>
            </a:xfrm>
            <a:custGeom>
              <a:avLst/>
              <a:gdLst/>
              <a:ahLst/>
              <a:cxnLst/>
              <a:rect l="l" t="t" r="r" b="b"/>
              <a:pathLst>
                <a:path w="7001509" h="1077595" extrusionOk="0">
                  <a:moveTo>
                    <a:pt x="7001256" y="0"/>
                  </a:moveTo>
                  <a:lnTo>
                    <a:pt x="0" y="0"/>
                  </a:lnTo>
                  <a:lnTo>
                    <a:pt x="0" y="1077467"/>
                  </a:lnTo>
                  <a:lnTo>
                    <a:pt x="7001256" y="1077467"/>
                  </a:lnTo>
                  <a:lnTo>
                    <a:pt x="7001256" y="0"/>
                  </a:lnTo>
                  <a:close/>
                </a:path>
              </a:pathLst>
            </a:custGeom>
            <a:solidFill>
              <a:srgbClr val="E8D6B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8" name="Google Shape;13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94" y="82910"/>
            <a:ext cx="743318" cy="1039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1445767" y="247599"/>
            <a:ext cx="605472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Условия успешного обучения на курсе: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322</Words>
  <Application>Microsoft Office PowerPoint</Application>
  <PresentationFormat>Экран (4:3)</PresentationFormat>
  <Paragraphs>46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Для получения доступа к темам курса, Вам</vt:lpstr>
      <vt:lpstr>Зайти под своей учётной записью</vt:lpstr>
      <vt:lpstr>Либо пройти процедуру регистрации</vt:lpstr>
      <vt:lpstr>Записаться на курс «Педагогика»</vt:lpstr>
      <vt:lpstr>Записаться на курс «Педагогика»</vt:lpstr>
      <vt:lpstr>Записаться на курс «Педагогика»</vt:lpstr>
      <vt:lpstr>Записаться на курс «Педагогика»</vt:lpstr>
      <vt:lpstr>Условия успешного обучения на курсе:</vt:lpstr>
      <vt:lpstr>Для того чтобы добавить ответ к заданию Вам необходимо нажать на кнопку «Добавить ответ на задание»</vt:lpstr>
      <vt:lpstr>Выберите файл на вашем компьютере и нажмите загрузить этот файл</vt:lpstr>
      <vt:lpstr>Презентация PowerPoint</vt:lpstr>
      <vt:lpstr>Презентация PowerPoint</vt:lpstr>
      <vt:lpstr>Презентация PowerPoint</vt:lpstr>
      <vt:lpstr>Желаем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Евгения</cp:lastModifiedBy>
  <cp:revision>5</cp:revision>
  <dcterms:modified xsi:type="dcterms:W3CDTF">2022-02-28T17:15:33Z</dcterms:modified>
</cp:coreProperties>
</file>