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</p:sldMasterIdLst>
  <p:notesMasterIdLst>
    <p:notesMasterId r:id="rId37"/>
  </p:notesMasterIdLst>
  <p:sldIdLst>
    <p:sldId id="256" r:id="rId4"/>
    <p:sldId id="257" r:id="rId5"/>
    <p:sldId id="294" r:id="rId6"/>
    <p:sldId id="309" r:id="rId7"/>
    <p:sldId id="305" r:id="rId8"/>
    <p:sldId id="304" r:id="rId9"/>
    <p:sldId id="263" r:id="rId10"/>
    <p:sldId id="277" r:id="rId11"/>
    <p:sldId id="258" r:id="rId12"/>
    <p:sldId id="265" r:id="rId13"/>
    <p:sldId id="290" r:id="rId14"/>
    <p:sldId id="266" r:id="rId15"/>
    <p:sldId id="267" r:id="rId16"/>
    <p:sldId id="268" r:id="rId17"/>
    <p:sldId id="270" r:id="rId18"/>
    <p:sldId id="272" r:id="rId19"/>
    <p:sldId id="283" r:id="rId20"/>
    <p:sldId id="306" r:id="rId21"/>
    <p:sldId id="278" r:id="rId22"/>
    <p:sldId id="280" r:id="rId23"/>
    <p:sldId id="284" r:id="rId24"/>
    <p:sldId id="289" r:id="rId25"/>
    <p:sldId id="286" r:id="rId26"/>
    <p:sldId id="288" r:id="rId27"/>
    <p:sldId id="291" r:id="rId28"/>
    <p:sldId id="292" r:id="rId29"/>
    <p:sldId id="293" r:id="rId30"/>
    <p:sldId id="299" r:id="rId31"/>
    <p:sldId id="296" r:id="rId32"/>
    <p:sldId id="298" r:id="rId33"/>
    <p:sldId id="300" r:id="rId34"/>
    <p:sldId id="302" r:id="rId35"/>
    <p:sldId id="301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22FA7922-2C8A-493D-A18C-944FB1F4DA19}">
          <p14:sldIdLst>
            <p14:sldId id="256"/>
            <p14:sldId id="257"/>
            <p14:sldId id="294"/>
            <p14:sldId id="263"/>
          </p14:sldIdLst>
        </p14:section>
        <p14:section name="Раздел без заголовка" id="{10274F34-BD13-4CF4-83A4-4C0EEA4CC9E3}">
          <p14:sldIdLst>
            <p14:sldId id="277"/>
            <p14:sldId id="258"/>
            <p14:sldId id="265"/>
            <p14:sldId id="290"/>
            <p14:sldId id="266"/>
            <p14:sldId id="267"/>
            <p14:sldId id="268"/>
            <p14:sldId id="270"/>
            <p14:sldId id="272"/>
            <p14:sldId id="283"/>
            <p14:sldId id="278"/>
            <p14:sldId id="280"/>
            <p14:sldId id="284"/>
            <p14:sldId id="289"/>
            <p14:sldId id="286"/>
            <p14:sldId id="288"/>
            <p14:sldId id="291"/>
            <p14:sldId id="292"/>
            <p14:sldId id="293"/>
            <p14:sldId id="299"/>
            <p14:sldId id="296"/>
            <p14:sldId id="298"/>
            <p14:sldId id="300"/>
            <p14:sldId id="302"/>
            <p14:sldId id="30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Загайнова Надежда Сергеевна" initials="ЗНС" lastIdx="1" clrIdx="0">
    <p:extLst>
      <p:ext uri="{19B8F6BF-5375-455C-9EA6-DF929625EA0E}">
        <p15:presenceInfo xmlns:p15="http://schemas.microsoft.com/office/powerpoint/2012/main" xmlns="" userId="S::Zagaynova.Nadezhda.Sergeevna@ugmu.onmicrosoft.com::b87ef22e-5590-45e9-952a-f97745c365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D3529"/>
    <a:srgbClr val="F9B63E"/>
    <a:srgbClr val="018DD2"/>
    <a:srgbClr val="99FF66"/>
    <a:srgbClr val="F2F2F2"/>
    <a:srgbClr val="DEEBF7"/>
    <a:srgbClr val="EEE5D2"/>
    <a:srgbClr val="E2F0D9"/>
    <a:srgbClr val="E4D5B8"/>
    <a:srgbClr val="82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77" autoAdjust="0"/>
    <p:restoredTop sz="94660"/>
  </p:normalViewPr>
  <p:slideViewPr>
    <p:cSldViewPr snapToGrid="0">
      <p:cViewPr>
        <p:scale>
          <a:sx n="66" d="100"/>
          <a:sy n="66" d="100"/>
        </p:scale>
        <p:origin x="-1980" y="-1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08T12:48:53.595" idx="1">
    <p:pos x="7680" y="3609"/>
    <p:text/>
    <p:extLst>
      <p:ext uri="{C676402C-5697-4E1C-873F-D02D1690AC5C}">
        <p15:threadingInfo xmlns:p15="http://schemas.microsoft.com/office/powerpoint/2012/main" xmlns="" timeZoneBias="-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E33494-3262-4CDF-BCB9-524BD64D484B}" type="doc">
      <dgm:prSet loTypeId="urn:microsoft.com/office/officeart/2008/layout/PictureStrips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0CA827C-8115-430A-8631-B5D3701959E7}">
      <dgm:prSet phldrT="[Текст]" custT="1"/>
      <dgm:spPr/>
      <dgm:t>
        <a:bodyPr/>
        <a:lstStyle/>
        <a:p>
          <a:r>
            <a:rPr lang="ru-RU" sz="2400" b="1" i="0" dirty="0">
              <a:latin typeface="Open Sans" pitchFamily="34" charset="0"/>
              <a:ea typeface="Open Sans" pitchFamily="34" charset="0"/>
              <a:cs typeface="Open Sans" pitchFamily="34" charset="0"/>
            </a:rPr>
            <a:t>Объем информации</a:t>
          </a:r>
          <a:r>
            <a:rPr lang="ru-RU" sz="2400" i="0" dirty="0">
              <a:latin typeface="Open Sans" pitchFamily="34" charset="0"/>
              <a:ea typeface="Open Sans" pitchFamily="34" charset="0"/>
              <a:cs typeface="Open Sans" pitchFamily="34" charset="0"/>
            </a:rPr>
            <a:t>:</a:t>
          </a:r>
          <a:r>
            <a:rPr lang="ru-RU" sz="2400" b="1" i="0" dirty="0">
              <a:latin typeface="Open Sans" pitchFamily="34" charset="0"/>
              <a:ea typeface="Open Sans" pitchFamily="34" charset="0"/>
              <a:cs typeface="Open Sans" pitchFamily="34" charset="0"/>
            </a:rPr>
            <a:t> </a:t>
          </a:r>
          <a:endParaRPr lang="ru-RU" sz="2400" i="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F5250DDD-7FC9-41C3-B945-F1C37CC618A5}" type="parTrans" cxnId="{C5C8B93D-154A-44E7-83B9-C11788A8F31D}">
      <dgm:prSet/>
      <dgm:spPr/>
      <dgm:t>
        <a:bodyPr/>
        <a:lstStyle/>
        <a:p>
          <a:endParaRPr lang="ru-RU"/>
        </a:p>
      </dgm:t>
    </dgm:pt>
    <dgm:pt modelId="{F289CC0B-3D45-4FE1-B767-9940EFFE57A6}" type="sibTrans" cxnId="{C5C8B93D-154A-44E7-83B9-C11788A8F31D}">
      <dgm:prSet/>
      <dgm:spPr/>
      <dgm:t>
        <a:bodyPr/>
        <a:lstStyle/>
        <a:p>
          <a:endParaRPr lang="ru-RU"/>
        </a:p>
      </dgm:t>
    </dgm:pt>
    <dgm:pt modelId="{5C76FE05-0771-43B5-9F41-EEF01A09A734}">
      <dgm:prSet phldrT="[Текст]" custT="1"/>
      <dgm:spPr/>
      <dgm:t>
        <a:bodyPr/>
        <a:lstStyle/>
        <a:p>
          <a:r>
            <a:rPr lang="ru-RU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не допускается заполнение одного слайда слишком большим объемом текстовой информации (не более 30–40% текста от всего объема слайда). Ключевые пункты отображаются по одному на каждом отдельном слайде</a:t>
          </a:r>
        </a:p>
      </dgm:t>
    </dgm:pt>
    <dgm:pt modelId="{F72A9DB9-3233-421C-A8FA-2EC9CF18825B}" type="parTrans" cxnId="{E94710B9-7532-4655-9445-F0E61396F18B}">
      <dgm:prSet/>
      <dgm:spPr/>
      <dgm:t>
        <a:bodyPr/>
        <a:lstStyle/>
        <a:p>
          <a:endParaRPr lang="ru-RU"/>
        </a:p>
      </dgm:t>
    </dgm:pt>
    <dgm:pt modelId="{B8CD3515-680D-4A27-8AD3-A6C797D8C5E7}" type="sibTrans" cxnId="{E94710B9-7532-4655-9445-F0E61396F18B}">
      <dgm:prSet/>
      <dgm:spPr/>
      <dgm:t>
        <a:bodyPr/>
        <a:lstStyle/>
        <a:p>
          <a:endParaRPr lang="ru-RU"/>
        </a:p>
      </dgm:t>
    </dgm:pt>
    <dgm:pt modelId="{9DBE3965-7662-40DA-9116-BA5FB5289807}">
      <dgm:prSet phldrT="[Текст]" custT="1"/>
      <dgm:spPr/>
      <dgm:t>
        <a:bodyPr/>
        <a:lstStyle/>
        <a:p>
          <a:r>
            <a:rPr lang="ru-RU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для обеспечения наиболее полного восприятия информации следует использовать разные виды слайдов: с текстом, с таблицами, с диаграммами, с рисунками и т.п.</a:t>
          </a:r>
        </a:p>
      </dgm:t>
    </dgm:pt>
    <dgm:pt modelId="{F17F8A94-B84F-4477-9E2A-EFA9F2C2EDF6}" type="parTrans" cxnId="{B2A0D456-41A7-46DE-A496-99E89BF690A1}">
      <dgm:prSet/>
      <dgm:spPr/>
      <dgm:t>
        <a:bodyPr/>
        <a:lstStyle/>
        <a:p>
          <a:endParaRPr lang="ru-RU"/>
        </a:p>
      </dgm:t>
    </dgm:pt>
    <dgm:pt modelId="{52EC79A9-8F2A-49ED-90C9-701C0C2D32C6}" type="sibTrans" cxnId="{B2A0D456-41A7-46DE-A496-99E89BF690A1}">
      <dgm:prSet/>
      <dgm:spPr/>
      <dgm:t>
        <a:bodyPr/>
        <a:lstStyle/>
        <a:p>
          <a:endParaRPr lang="ru-RU"/>
        </a:p>
      </dgm:t>
    </dgm:pt>
    <dgm:pt modelId="{5977D1D5-EB51-4EFF-AA40-788D5B916994}">
      <dgm:prSet phldrT="[Текст]" custT="1"/>
      <dgm:spPr/>
      <dgm:t>
        <a:bodyPr/>
        <a:lstStyle/>
        <a:p>
          <a:r>
            <a:rPr lang="ru-RU" sz="2400" b="1" i="0" dirty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Виды слайдов</a:t>
          </a:r>
          <a:r>
            <a:rPr lang="ru-RU" sz="2400" i="0" dirty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:</a:t>
          </a:r>
          <a:r>
            <a:rPr lang="ru-RU" sz="2400" b="1" i="0" dirty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 </a:t>
          </a:r>
          <a:endParaRPr lang="ru-RU" sz="2400" i="0" dirty="0">
            <a:solidFill>
              <a:schemeClr val="tx1"/>
            </a:solidFill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ADF7979A-4ACE-4FBE-AEDA-6364D09DE8EF}" type="sibTrans" cxnId="{DF79B0C0-C597-46F1-A09B-FA52EF057FFE}">
      <dgm:prSet/>
      <dgm:spPr/>
      <dgm:t>
        <a:bodyPr/>
        <a:lstStyle/>
        <a:p>
          <a:endParaRPr lang="ru-RU"/>
        </a:p>
      </dgm:t>
    </dgm:pt>
    <dgm:pt modelId="{872F3135-6747-4D28-941E-09F59282D330}" type="parTrans" cxnId="{DF79B0C0-C597-46F1-A09B-FA52EF057FFE}">
      <dgm:prSet/>
      <dgm:spPr/>
      <dgm:t>
        <a:bodyPr/>
        <a:lstStyle/>
        <a:p>
          <a:endParaRPr lang="ru-RU"/>
        </a:p>
      </dgm:t>
    </dgm:pt>
    <dgm:pt modelId="{B478346D-FBCC-4E8B-A929-2CF32930C565}" type="pres">
      <dgm:prSet presAssocID="{F6E33494-3262-4CDF-BCB9-524BD64D484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499197-0D25-47AD-9F96-31B5AEB72EEE}" type="pres">
      <dgm:prSet presAssocID="{D0CA827C-8115-430A-8631-B5D3701959E7}" presName="composite" presStyleCnt="0"/>
      <dgm:spPr/>
    </dgm:pt>
    <dgm:pt modelId="{B665F3BC-5E57-42CF-ADEC-F2AEA1606FEA}" type="pres">
      <dgm:prSet presAssocID="{D0CA827C-8115-430A-8631-B5D3701959E7}" presName="rect1" presStyleLbl="trAlignAcc1" presStyleIdx="0" presStyleCnt="2" custScaleX="136009" custLinFactNeighborX="4541" custLinFactNeighborY="-3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8C215-76EE-48F4-BD07-57E58BBF135B}" type="pres">
      <dgm:prSet presAssocID="{D0CA827C-8115-430A-8631-B5D3701959E7}" presName="rect2" presStyleLbl="fgImgPlace1" presStyleIdx="0" presStyleCnt="2" custLinFactNeighborX="-69563" custLinFactNeighborY="-7403"/>
      <dgm:spPr/>
    </dgm:pt>
    <dgm:pt modelId="{65EED6A8-14A5-4675-A1B6-05898FA779D5}" type="pres">
      <dgm:prSet presAssocID="{F289CC0B-3D45-4FE1-B767-9940EFFE57A6}" presName="sibTrans" presStyleCnt="0"/>
      <dgm:spPr/>
    </dgm:pt>
    <dgm:pt modelId="{B1C772B5-C217-4F3A-8744-55A5EE0CED49}" type="pres">
      <dgm:prSet presAssocID="{5977D1D5-EB51-4EFF-AA40-788D5B916994}" presName="composite" presStyleCnt="0"/>
      <dgm:spPr/>
    </dgm:pt>
    <dgm:pt modelId="{5CBB1960-306B-40EF-B1DA-633CD36E18B3}" type="pres">
      <dgm:prSet presAssocID="{5977D1D5-EB51-4EFF-AA40-788D5B916994}" presName="rect1" presStyleLbl="trAlignAcc1" presStyleIdx="1" presStyleCnt="2" custScaleX="132450" custScaleY="97554" custLinFactNeighborX="5237" custLinFactNeighborY="-4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49C319-4D8D-4967-8A8B-7E466606CA03}" type="pres">
      <dgm:prSet presAssocID="{5977D1D5-EB51-4EFF-AA40-788D5B916994}" presName="rect2" presStyleLbl="fgImgPlace1" presStyleIdx="1" presStyleCnt="2" custLinFactNeighborX="-67389" custLinFactNeighborY="-5797"/>
      <dgm:spPr/>
    </dgm:pt>
  </dgm:ptLst>
  <dgm:cxnLst>
    <dgm:cxn modelId="{9A79D011-A865-4D66-8AE8-11464FA1E6B4}" type="presOf" srcId="{F6E33494-3262-4CDF-BCB9-524BD64D484B}" destId="{B478346D-FBCC-4E8B-A929-2CF32930C565}" srcOrd="0" destOrd="0" presId="urn:microsoft.com/office/officeart/2008/layout/PictureStrips"/>
    <dgm:cxn modelId="{588B115F-7CF3-4C01-B41A-E6431D8C4ADF}" type="presOf" srcId="{9DBE3965-7662-40DA-9116-BA5FB5289807}" destId="{5CBB1960-306B-40EF-B1DA-633CD36E18B3}" srcOrd="0" destOrd="1" presId="urn:microsoft.com/office/officeart/2008/layout/PictureStrips"/>
    <dgm:cxn modelId="{CBD7808B-F3F6-4A4E-9EB5-F8AEF3C8AD1A}" type="presOf" srcId="{5977D1D5-EB51-4EFF-AA40-788D5B916994}" destId="{5CBB1960-306B-40EF-B1DA-633CD36E18B3}" srcOrd="0" destOrd="0" presId="urn:microsoft.com/office/officeart/2008/layout/PictureStrips"/>
    <dgm:cxn modelId="{C5C8B93D-154A-44E7-83B9-C11788A8F31D}" srcId="{F6E33494-3262-4CDF-BCB9-524BD64D484B}" destId="{D0CA827C-8115-430A-8631-B5D3701959E7}" srcOrd="0" destOrd="0" parTransId="{F5250DDD-7FC9-41C3-B945-F1C37CC618A5}" sibTransId="{F289CC0B-3D45-4FE1-B767-9940EFFE57A6}"/>
    <dgm:cxn modelId="{E94710B9-7532-4655-9445-F0E61396F18B}" srcId="{D0CA827C-8115-430A-8631-B5D3701959E7}" destId="{5C76FE05-0771-43B5-9F41-EEF01A09A734}" srcOrd="0" destOrd="0" parTransId="{F72A9DB9-3233-421C-A8FA-2EC9CF18825B}" sibTransId="{B8CD3515-680D-4A27-8AD3-A6C797D8C5E7}"/>
    <dgm:cxn modelId="{7642CB98-5362-4FD1-A4CE-E954301966AA}" type="presOf" srcId="{5C76FE05-0771-43B5-9F41-EEF01A09A734}" destId="{B665F3BC-5E57-42CF-ADEC-F2AEA1606FEA}" srcOrd="0" destOrd="1" presId="urn:microsoft.com/office/officeart/2008/layout/PictureStrips"/>
    <dgm:cxn modelId="{DF79B0C0-C597-46F1-A09B-FA52EF057FFE}" srcId="{F6E33494-3262-4CDF-BCB9-524BD64D484B}" destId="{5977D1D5-EB51-4EFF-AA40-788D5B916994}" srcOrd="1" destOrd="0" parTransId="{872F3135-6747-4D28-941E-09F59282D330}" sibTransId="{ADF7979A-4ACE-4FBE-AEDA-6364D09DE8EF}"/>
    <dgm:cxn modelId="{B195A55D-5F34-4746-A30F-E0DA9D65B76A}" type="presOf" srcId="{D0CA827C-8115-430A-8631-B5D3701959E7}" destId="{B665F3BC-5E57-42CF-ADEC-F2AEA1606FEA}" srcOrd="0" destOrd="0" presId="urn:microsoft.com/office/officeart/2008/layout/PictureStrips"/>
    <dgm:cxn modelId="{B2A0D456-41A7-46DE-A496-99E89BF690A1}" srcId="{5977D1D5-EB51-4EFF-AA40-788D5B916994}" destId="{9DBE3965-7662-40DA-9116-BA5FB5289807}" srcOrd="0" destOrd="0" parTransId="{F17F8A94-B84F-4477-9E2A-EFA9F2C2EDF6}" sibTransId="{52EC79A9-8F2A-49ED-90C9-701C0C2D32C6}"/>
    <dgm:cxn modelId="{BB7EDE2F-86F9-43AD-B625-3CE17DF352E9}" type="presParOf" srcId="{B478346D-FBCC-4E8B-A929-2CF32930C565}" destId="{C6499197-0D25-47AD-9F96-31B5AEB72EEE}" srcOrd="0" destOrd="0" presId="urn:microsoft.com/office/officeart/2008/layout/PictureStrips"/>
    <dgm:cxn modelId="{3C3AA29D-B846-4D94-A383-32BF89C4DC74}" type="presParOf" srcId="{C6499197-0D25-47AD-9F96-31B5AEB72EEE}" destId="{B665F3BC-5E57-42CF-ADEC-F2AEA1606FEA}" srcOrd="0" destOrd="0" presId="urn:microsoft.com/office/officeart/2008/layout/PictureStrips"/>
    <dgm:cxn modelId="{33B7D867-1531-4DE1-8197-2BB81E007DF6}" type="presParOf" srcId="{C6499197-0D25-47AD-9F96-31B5AEB72EEE}" destId="{06B8C215-76EE-48F4-BD07-57E58BBF135B}" srcOrd="1" destOrd="0" presId="urn:microsoft.com/office/officeart/2008/layout/PictureStrips"/>
    <dgm:cxn modelId="{085C9203-C984-4B0F-AD74-D6BBBA7247C9}" type="presParOf" srcId="{B478346D-FBCC-4E8B-A929-2CF32930C565}" destId="{65EED6A8-14A5-4675-A1B6-05898FA779D5}" srcOrd="1" destOrd="0" presId="urn:microsoft.com/office/officeart/2008/layout/PictureStrips"/>
    <dgm:cxn modelId="{9F7AA3F7-DBC2-4EC3-9036-329F6FE76ED6}" type="presParOf" srcId="{B478346D-FBCC-4E8B-A929-2CF32930C565}" destId="{B1C772B5-C217-4F3A-8744-55A5EE0CED49}" srcOrd="2" destOrd="0" presId="urn:microsoft.com/office/officeart/2008/layout/PictureStrips"/>
    <dgm:cxn modelId="{5432410F-7E98-483C-BB05-ACB98F0D65C2}" type="presParOf" srcId="{B1C772B5-C217-4F3A-8744-55A5EE0CED49}" destId="{5CBB1960-306B-40EF-B1DA-633CD36E18B3}" srcOrd="0" destOrd="0" presId="urn:microsoft.com/office/officeart/2008/layout/PictureStrips"/>
    <dgm:cxn modelId="{16535BA5-6138-4BC4-BD07-257001C84240}" type="presParOf" srcId="{B1C772B5-C217-4F3A-8744-55A5EE0CED49}" destId="{8E49C319-4D8D-4967-8A8B-7E466606CA0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E33494-3262-4CDF-BCB9-524BD64D484B}" type="doc">
      <dgm:prSet loTypeId="urn:microsoft.com/office/officeart/2008/layout/PictureStrips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0CA827C-8115-430A-8631-B5D3701959E7}">
      <dgm:prSet phldrT="[Текст]" custT="1"/>
      <dgm:spPr/>
      <dgm:t>
        <a:bodyPr lIns="1130948"/>
        <a:lstStyle/>
        <a:p>
          <a:r>
            <a:rPr lang="ru-RU" sz="2400" b="1" i="0" dirty="0">
              <a:latin typeface="Open Sans" pitchFamily="34" charset="0"/>
              <a:ea typeface="Open Sans" pitchFamily="34" charset="0"/>
              <a:cs typeface="Open Sans" pitchFamily="34" charset="0"/>
            </a:rPr>
            <a:t>Стиль</a:t>
          </a:r>
          <a:r>
            <a:rPr lang="ru-RU" sz="2400" i="0" dirty="0">
              <a:latin typeface="Open Sans" pitchFamily="34" charset="0"/>
              <a:ea typeface="Open Sans" pitchFamily="34" charset="0"/>
              <a:cs typeface="Open Sans" pitchFamily="34" charset="0"/>
            </a:rPr>
            <a:t>:</a:t>
          </a:r>
        </a:p>
      </dgm:t>
    </dgm:pt>
    <dgm:pt modelId="{F5250DDD-7FC9-41C3-B945-F1C37CC618A5}" type="parTrans" cxnId="{C5C8B93D-154A-44E7-83B9-C11788A8F31D}">
      <dgm:prSet/>
      <dgm:spPr/>
      <dgm:t>
        <a:bodyPr/>
        <a:lstStyle/>
        <a:p>
          <a:endParaRPr lang="ru-RU"/>
        </a:p>
      </dgm:t>
    </dgm:pt>
    <dgm:pt modelId="{F289CC0B-3D45-4FE1-B767-9940EFFE57A6}" type="sibTrans" cxnId="{C5C8B93D-154A-44E7-83B9-C11788A8F31D}">
      <dgm:prSet/>
      <dgm:spPr/>
      <dgm:t>
        <a:bodyPr/>
        <a:lstStyle/>
        <a:p>
          <a:endParaRPr lang="ru-RU"/>
        </a:p>
      </dgm:t>
    </dgm:pt>
    <dgm:pt modelId="{5C76FE05-0771-43B5-9F41-EEF01A09A734}">
      <dgm:prSet phldrT="[Текст]" custT="1"/>
      <dgm:spPr/>
      <dgm:t>
        <a:bodyPr lIns="1130948"/>
        <a:lstStyle/>
        <a:p>
          <a:r>
            <a:rPr lang="ru-RU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необходимо соблюдать единый стиль оформления для разных лекций одного курса</a:t>
          </a:r>
        </a:p>
      </dgm:t>
    </dgm:pt>
    <dgm:pt modelId="{F72A9DB9-3233-421C-A8FA-2EC9CF18825B}" type="parTrans" cxnId="{E94710B9-7532-4655-9445-F0E61396F18B}">
      <dgm:prSet/>
      <dgm:spPr/>
      <dgm:t>
        <a:bodyPr/>
        <a:lstStyle/>
        <a:p>
          <a:endParaRPr lang="ru-RU"/>
        </a:p>
      </dgm:t>
    </dgm:pt>
    <dgm:pt modelId="{B8CD3515-680D-4A27-8AD3-A6C797D8C5E7}" type="sibTrans" cxnId="{E94710B9-7532-4655-9445-F0E61396F18B}">
      <dgm:prSet/>
      <dgm:spPr/>
      <dgm:t>
        <a:bodyPr/>
        <a:lstStyle/>
        <a:p>
          <a:endParaRPr lang="ru-RU"/>
        </a:p>
      </dgm:t>
    </dgm:pt>
    <dgm:pt modelId="{5977D1D5-EB51-4EFF-AA40-788D5B916994}">
      <dgm:prSet phldrT="[Текст]" custT="1"/>
      <dgm:spPr/>
      <dgm:t>
        <a:bodyPr/>
        <a:lstStyle/>
        <a:p>
          <a:r>
            <a:rPr lang="ru-RU" sz="2400" b="1" i="0" u="none" dirty="0">
              <a:latin typeface="Open Sans" pitchFamily="34" charset="0"/>
              <a:ea typeface="Open Sans" pitchFamily="34" charset="0"/>
              <a:cs typeface="Open Sans" pitchFamily="34" charset="0"/>
            </a:rPr>
            <a:t>Фон</a:t>
          </a:r>
          <a:r>
            <a:rPr lang="ru-RU" sz="2400" i="0" u="none" dirty="0">
              <a:latin typeface="Open Sans" pitchFamily="34" charset="0"/>
              <a:ea typeface="Open Sans" pitchFamily="34" charset="0"/>
              <a:cs typeface="Open Sans" pitchFamily="34" charset="0"/>
            </a:rPr>
            <a:t>:</a:t>
          </a:r>
          <a:r>
            <a:rPr lang="ru-RU" sz="2400" b="1" i="0" u="none" dirty="0">
              <a:latin typeface="Open Sans" pitchFamily="34" charset="0"/>
              <a:ea typeface="Open Sans" pitchFamily="34" charset="0"/>
              <a:cs typeface="Open Sans" pitchFamily="34" charset="0"/>
            </a:rPr>
            <a:t> </a:t>
          </a:r>
          <a:endParaRPr lang="ru-RU" sz="2400" i="0" u="none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872F3135-6747-4D28-941E-09F59282D330}" type="parTrans" cxnId="{DF79B0C0-C597-46F1-A09B-FA52EF057FFE}">
      <dgm:prSet/>
      <dgm:spPr/>
      <dgm:t>
        <a:bodyPr/>
        <a:lstStyle/>
        <a:p>
          <a:endParaRPr lang="ru-RU"/>
        </a:p>
      </dgm:t>
    </dgm:pt>
    <dgm:pt modelId="{ADF7979A-4ACE-4FBE-AEDA-6364D09DE8EF}" type="sibTrans" cxnId="{DF79B0C0-C597-46F1-A09B-FA52EF057FFE}">
      <dgm:prSet/>
      <dgm:spPr/>
      <dgm:t>
        <a:bodyPr/>
        <a:lstStyle/>
        <a:p>
          <a:endParaRPr lang="ru-RU"/>
        </a:p>
      </dgm:t>
    </dgm:pt>
    <dgm:pt modelId="{9DBE3965-7662-40DA-9116-BA5FB5289807}">
      <dgm:prSet phldrT="[Текст]" custT="1"/>
      <dgm:spPr/>
      <dgm:t>
        <a:bodyPr/>
        <a:lstStyle/>
        <a:p>
          <a:r>
            <a:rPr lang="ru-RU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в качестве фона допустим только белый цвет,</a:t>
          </a:r>
          <a:r>
            <a:rPr lang="ru-RU" sz="1800" b="1" i="1" dirty="0">
              <a:latin typeface="Open Sans" pitchFamily="34" charset="0"/>
              <a:ea typeface="Open Sans" pitchFamily="34" charset="0"/>
              <a:cs typeface="Open Sans" pitchFamily="34" charset="0"/>
            </a:rPr>
            <a:t> </a:t>
          </a:r>
          <a:r>
            <a:rPr lang="ru-RU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допускается использование рамки холодных тонов по площади не более 1–3% от всей поверхности слайда</a:t>
          </a:r>
        </a:p>
      </dgm:t>
    </dgm:pt>
    <dgm:pt modelId="{F17F8A94-B84F-4477-9E2A-EFA9F2C2EDF6}" type="parTrans" cxnId="{B2A0D456-41A7-46DE-A496-99E89BF690A1}">
      <dgm:prSet/>
      <dgm:spPr/>
      <dgm:t>
        <a:bodyPr/>
        <a:lstStyle/>
        <a:p>
          <a:endParaRPr lang="ru-RU"/>
        </a:p>
      </dgm:t>
    </dgm:pt>
    <dgm:pt modelId="{52EC79A9-8F2A-49ED-90C9-701C0C2D32C6}" type="sibTrans" cxnId="{B2A0D456-41A7-46DE-A496-99E89BF690A1}">
      <dgm:prSet/>
      <dgm:spPr/>
      <dgm:t>
        <a:bodyPr/>
        <a:lstStyle/>
        <a:p>
          <a:endParaRPr lang="ru-RU"/>
        </a:p>
      </dgm:t>
    </dgm:pt>
    <dgm:pt modelId="{982E3E30-B247-488F-A829-799BF38BE0F1}">
      <dgm:prSet phldrT="[Текст]" custT="1"/>
      <dgm:spPr/>
      <dgm:t>
        <a:bodyPr/>
        <a:lstStyle/>
        <a:p>
          <a:r>
            <a:rPr lang="ru-RU" sz="2400" b="1" i="0" dirty="0">
              <a:latin typeface="Open Sans" pitchFamily="34" charset="0"/>
              <a:ea typeface="Open Sans" pitchFamily="34" charset="0"/>
              <a:cs typeface="Open Sans" pitchFamily="34" charset="0"/>
            </a:rPr>
            <a:t>Использование цвета</a:t>
          </a:r>
          <a:r>
            <a:rPr lang="ru-RU" sz="2400" i="0" dirty="0">
              <a:latin typeface="Open Sans" pitchFamily="34" charset="0"/>
              <a:ea typeface="Open Sans" pitchFamily="34" charset="0"/>
              <a:cs typeface="Open Sans" pitchFamily="34" charset="0"/>
            </a:rPr>
            <a:t>:</a:t>
          </a:r>
          <a:r>
            <a:rPr lang="ru-RU" sz="2400" b="1" i="0" dirty="0">
              <a:latin typeface="Open Sans" pitchFamily="34" charset="0"/>
              <a:ea typeface="Open Sans" pitchFamily="34" charset="0"/>
              <a:cs typeface="Open Sans" pitchFamily="34" charset="0"/>
            </a:rPr>
            <a:t> </a:t>
          </a:r>
          <a:endParaRPr lang="ru-RU" sz="2400" i="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878A0E16-D5A7-4FC3-9F08-E7D4DDDD9544}" type="parTrans" cxnId="{B75EA23B-FB6A-4C4E-87DB-3B554D97D6C0}">
      <dgm:prSet/>
      <dgm:spPr/>
      <dgm:t>
        <a:bodyPr/>
        <a:lstStyle/>
        <a:p>
          <a:endParaRPr lang="ru-RU"/>
        </a:p>
      </dgm:t>
    </dgm:pt>
    <dgm:pt modelId="{E439ADA5-6BDD-46CA-881C-A9312093D1B0}" type="sibTrans" cxnId="{B75EA23B-FB6A-4C4E-87DB-3B554D97D6C0}">
      <dgm:prSet/>
      <dgm:spPr/>
      <dgm:t>
        <a:bodyPr/>
        <a:lstStyle/>
        <a:p>
          <a:endParaRPr lang="ru-RU"/>
        </a:p>
      </dgm:t>
    </dgm:pt>
    <dgm:pt modelId="{CB6A7DA1-B8F8-4E51-BCEA-7FDEE2E16C7F}">
      <dgm:prSet phldrT="[Текст]" custT="1"/>
      <dgm:spPr/>
      <dgm:t>
        <a:bodyPr/>
        <a:lstStyle/>
        <a:p>
          <a:r>
            <a:rPr lang="ru-RU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на одном слайде допускается использование</a:t>
          </a:r>
          <a:r>
            <a:rPr lang="ru-RU" sz="1800" b="1" i="1" dirty="0">
              <a:latin typeface="Open Sans" pitchFamily="34" charset="0"/>
              <a:ea typeface="Open Sans" pitchFamily="34" charset="0"/>
              <a:cs typeface="Open Sans" pitchFamily="34" charset="0"/>
            </a:rPr>
            <a:t> </a:t>
          </a:r>
          <a:r>
            <a:rPr lang="ru-RU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не более трех цветов: для фона (белый цвет), для заголовка, для текста; для фона и текста разрешается использовать контрастные цвета</a:t>
          </a:r>
        </a:p>
      </dgm:t>
    </dgm:pt>
    <dgm:pt modelId="{4A5176DC-91C2-414F-88A2-23BEC3F51FA6}" type="parTrans" cxnId="{30F271B2-6C48-46EF-94BF-DC88EE668D31}">
      <dgm:prSet/>
      <dgm:spPr/>
      <dgm:t>
        <a:bodyPr/>
        <a:lstStyle/>
        <a:p>
          <a:endParaRPr lang="ru-RU"/>
        </a:p>
      </dgm:t>
    </dgm:pt>
    <dgm:pt modelId="{B13BA44E-8B52-4DA8-A029-1C4816D7DF50}" type="sibTrans" cxnId="{30F271B2-6C48-46EF-94BF-DC88EE668D31}">
      <dgm:prSet/>
      <dgm:spPr/>
      <dgm:t>
        <a:bodyPr/>
        <a:lstStyle/>
        <a:p>
          <a:endParaRPr lang="ru-RU"/>
        </a:p>
      </dgm:t>
    </dgm:pt>
    <dgm:pt modelId="{56AE04D2-F39E-49CD-ADB4-5F4673A91FE9}" type="pres">
      <dgm:prSet presAssocID="{F6E33494-3262-4CDF-BCB9-524BD64D484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EC7A20-6CEF-49EB-BEFB-E84D7B6F700F}" type="pres">
      <dgm:prSet presAssocID="{D0CA827C-8115-430A-8631-B5D3701959E7}" presName="composite" presStyleCnt="0"/>
      <dgm:spPr/>
    </dgm:pt>
    <dgm:pt modelId="{9B9668FB-58D4-4327-B4F5-87A0121905B8}" type="pres">
      <dgm:prSet presAssocID="{D0CA827C-8115-430A-8631-B5D3701959E7}" presName="rect1" presStyleLbl="trAlignAcc1" presStyleIdx="0" presStyleCnt="3" custScaleY="134004" custLinFactNeighborX="-549" custLinFactNeighborY="5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08B95-ECF9-4E26-8B1F-BE259A761079}" type="pres">
      <dgm:prSet presAssocID="{D0CA827C-8115-430A-8631-B5D3701959E7}" presName="rect2" presStyleLbl="fgImgPlace1" presStyleIdx="0" presStyleCnt="3" custLinFactNeighborX="1254" custLinFactNeighborY="-30942"/>
      <dgm:spPr/>
    </dgm:pt>
    <dgm:pt modelId="{F4B19CCE-18B1-4717-8493-92419F4ED133}" type="pres">
      <dgm:prSet presAssocID="{F289CC0B-3D45-4FE1-B767-9940EFFE57A6}" presName="sibTrans" presStyleCnt="0"/>
      <dgm:spPr/>
    </dgm:pt>
    <dgm:pt modelId="{117CA702-A46E-49F5-9361-7A685D8BBEC3}" type="pres">
      <dgm:prSet presAssocID="{5977D1D5-EB51-4EFF-AA40-788D5B916994}" presName="composite" presStyleCnt="0"/>
      <dgm:spPr/>
    </dgm:pt>
    <dgm:pt modelId="{F577A443-694B-4EDA-ABE5-2BD18582E530}" type="pres">
      <dgm:prSet presAssocID="{5977D1D5-EB51-4EFF-AA40-788D5B916994}" presName="rect1" presStyleLbl="trAlignAcc1" presStyleIdx="1" presStyleCnt="3" custScaleX="104204" custScaleY="141029" custLinFactNeighborX="-131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CBA996-02D5-4C86-96F1-BD32A44E03F3}" type="pres">
      <dgm:prSet presAssocID="{5977D1D5-EB51-4EFF-AA40-788D5B916994}" presName="rect2" presStyleLbl="fgImgPlace1" presStyleIdx="1" presStyleCnt="3" custLinFactNeighborX="-10035" custLinFactNeighborY="-27596"/>
      <dgm:spPr/>
    </dgm:pt>
    <dgm:pt modelId="{7FE81605-7D7A-4F02-829D-88DEA3D56769}" type="pres">
      <dgm:prSet presAssocID="{ADF7979A-4ACE-4FBE-AEDA-6364D09DE8EF}" presName="sibTrans" presStyleCnt="0"/>
      <dgm:spPr/>
    </dgm:pt>
    <dgm:pt modelId="{D0DC35F0-80C2-41C0-8851-9D9C71EC9CF0}" type="pres">
      <dgm:prSet presAssocID="{982E3E30-B247-488F-A829-799BF38BE0F1}" presName="composite" presStyleCnt="0"/>
      <dgm:spPr/>
    </dgm:pt>
    <dgm:pt modelId="{4B4086B5-36C5-4A16-91CF-7870ECE240A9}" type="pres">
      <dgm:prSet presAssocID="{982E3E30-B247-488F-A829-799BF38BE0F1}" presName="rect1" presStyleLbl="trAlignAcc1" presStyleIdx="2" presStyleCnt="3" custScaleX="130203" custScaleY="110780" custLinFactNeighborX="10332" custLinFactNeighborY="17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0531C1-DACD-47E1-B8A9-73794D0564C8}" type="pres">
      <dgm:prSet presAssocID="{982E3E30-B247-488F-A829-799BF38BE0F1}" presName="rect2" presStyleLbl="fgImgPlace1" presStyleIdx="2" presStyleCnt="3" custLinFactNeighborX="-27596" custLinFactNeighborY="837"/>
      <dgm:spPr/>
    </dgm:pt>
  </dgm:ptLst>
  <dgm:cxnLst>
    <dgm:cxn modelId="{910D941F-4165-4012-9E67-FFD3E7CA63BC}" type="presOf" srcId="{CB6A7DA1-B8F8-4E51-BCEA-7FDEE2E16C7F}" destId="{4B4086B5-36C5-4A16-91CF-7870ECE240A9}" srcOrd="0" destOrd="1" presId="urn:microsoft.com/office/officeart/2008/layout/PictureStrips"/>
    <dgm:cxn modelId="{AA355D4E-0976-4013-998E-4A059196D64A}" type="presOf" srcId="{5C76FE05-0771-43B5-9F41-EEF01A09A734}" destId="{9B9668FB-58D4-4327-B4F5-87A0121905B8}" srcOrd="0" destOrd="1" presId="urn:microsoft.com/office/officeart/2008/layout/PictureStrips"/>
    <dgm:cxn modelId="{C5C8B93D-154A-44E7-83B9-C11788A8F31D}" srcId="{F6E33494-3262-4CDF-BCB9-524BD64D484B}" destId="{D0CA827C-8115-430A-8631-B5D3701959E7}" srcOrd="0" destOrd="0" parTransId="{F5250DDD-7FC9-41C3-B945-F1C37CC618A5}" sibTransId="{F289CC0B-3D45-4FE1-B767-9940EFFE57A6}"/>
    <dgm:cxn modelId="{751B60DF-0B8C-4CF8-A502-7214340CDDFF}" type="presOf" srcId="{D0CA827C-8115-430A-8631-B5D3701959E7}" destId="{9B9668FB-58D4-4327-B4F5-87A0121905B8}" srcOrd="0" destOrd="0" presId="urn:microsoft.com/office/officeart/2008/layout/PictureStrips"/>
    <dgm:cxn modelId="{B2A0D456-41A7-46DE-A496-99E89BF690A1}" srcId="{5977D1D5-EB51-4EFF-AA40-788D5B916994}" destId="{9DBE3965-7662-40DA-9116-BA5FB5289807}" srcOrd="0" destOrd="0" parTransId="{F17F8A94-B84F-4477-9E2A-EFA9F2C2EDF6}" sibTransId="{52EC79A9-8F2A-49ED-90C9-701C0C2D32C6}"/>
    <dgm:cxn modelId="{E94710B9-7532-4655-9445-F0E61396F18B}" srcId="{D0CA827C-8115-430A-8631-B5D3701959E7}" destId="{5C76FE05-0771-43B5-9F41-EEF01A09A734}" srcOrd="0" destOrd="0" parTransId="{F72A9DB9-3233-421C-A8FA-2EC9CF18825B}" sibTransId="{B8CD3515-680D-4A27-8AD3-A6C797D8C5E7}"/>
    <dgm:cxn modelId="{4F523805-6FC4-40BE-90AA-C1FAFB33C0C7}" type="presOf" srcId="{982E3E30-B247-488F-A829-799BF38BE0F1}" destId="{4B4086B5-36C5-4A16-91CF-7870ECE240A9}" srcOrd="0" destOrd="0" presId="urn:microsoft.com/office/officeart/2008/layout/PictureStrips"/>
    <dgm:cxn modelId="{B75EA23B-FB6A-4C4E-87DB-3B554D97D6C0}" srcId="{F6E33494-3262-4CDF-BCB9-524BD64D484B}" destId="{982E3E30-B247-488F-A829-799BF38BE0F1}" srcOrd="2" destOrd="0" parTransId="{878A0E16-D5A7-4FC3-9F08-E7D4DDDD9544}" sibTransId="{E439ADA5-6BDD-46CA-881C-A9312093D1B0}"/>
    <dgm:cxn modelId="{ADB31BF8-6E15-44A1-86F9-B63D76C0C0E8}" type="presOf" srcId="{9DBE3965-7662-40DA-9116-BA5FB5289807}" destId="{F577A443-694B-4EDA-ABE5-2BD18582E530}" srcOrd="0" destOrd="1" presId="urn:microsoft.com/office/officeart/2008/layout/PictureStrips"/>
    <dgm:cxn modelId="{DF79B0C0-C597-46F1-A09B-FA52EF057FFE}" srcId="{F6E33494-3262-4CDF-BCB9-524BD64D484B}" destId="{5977D1D5-EB51-4EFF-AA40-788D5B916994}" srcOrd="1" destOrd="0" parTransId="{872F3135-6747-4D28-941E-09F59282D330}" sibTransId="{ADF7979A-4ACE-4FBE-AEDA-6364D09DE8EF}"/>
    <dgm:cxn modelId="{9FCF4C63-0901-442D-AF6D-F435A0AA8245}" type="presOf" srcId="{F6E33494-3262-4CDF-BCB9-524BD64D484B}" destId="{56AE04D2-F39E-49CD-ADB4-5F4673A91FE9}" srcOrd="0" destOrd="0" presId="urn:microsoft.com/office/officeart/2008/layout/PictureStrips"/>
    <dgm:cxn modelId="{30F271B2-6C48-46EF-94BF-DC88EE668D31}" srcId="{982E3E30-B247-488F-A829-799BF38BE0F1}" destId="{CB6A7DA1-B8F8-4E51-BCEA-7FDEE2E16C7F}" srcOrd="0" destOrd="0" parTransId="{4A5176DC-91C2-414F-88A2-23BEC3F51FA6}" sibTransId="{B13BA44E-8B52-4DA8-A029-1C4816D7DF50}"/>
    <dgm:cxn modelId="{7DBC3F0B-91C1-4F13-8B23-396EFA1C3530}" type="presOf" srcId="{5977D1D5-EB51-4EFF-AA40-788D5B916994}" destId="{F577A443-694B-4EDA-ABE5-2BD18582E530}" srcOrd="0" destOrd="0" presId="urn:microsoft.com/office/officeart/2008/layout/PictureStrips"/>
    <dgm:cxn modelId="{F8423FB4-3879-48A7-A9EB-68F221BFE20C}" type="presParOf" srcId="{56AE04D2-F39E-49CD-ADB4-5F4673A91FE9}" destId="{8EEC7A20-6CEF-49EB-BEFB-E84D7B6F700F}" srcOrd="0" destOrd="0" presId="urn:microsoft.com/office/officeart/2008/layout/PictureStrips"/>
    <dgm:cxn modelId="{385569A6-2B7B-4DDA-85F6-DFA4FE29737B}" type="presParOf" srcId="{8EEC7A20-6CEF-49EB-BEFB-E84D7B6F700F}" destId="{9B9668FB-58D4-4327-B4F5-87A0121905B8}" srcOrd="0" destOrd="0" presId="urn:microsoft.com/office/officeart/2008/layout/PictureStrips"/>
    <dgm:cxn modelId="{51F7F826-3448-4EB7-A227-9A8E5D75B98D}" type="presParOf" srcId="{8EEC7A20-6CEF-49EB-BEFB-E84D7B6F700F}" destId="{14108B95-ECF9-4E26-8B1F-BE259A761079}" srcOrd="1" destOrd="0" presId="urn:microsoft.com/office/officeart/2008/layout/PictureStrips"/>
    <dgm:cxn modelId="{AC79FDA1-7099-4BF3-B33A-071A4C1AB620}" type="presParOf" srcId="{56AE04D2-F39E-49CD-ADB4-5F4673A91FE9}" destId="{F4B19CCE-18B1-4717-8493-92419F4ED133}" srcOrd="1" destOrd="0" presId="urn:microsoft.com/office/officeart/2008/layout/PictureStrips"/>
    <dgm:cxn modelId="{0D193B8F-EBBA-4A60-9321-A05275E28882}" type="presParOf" srcId="{56AE04D2-F39E-49CD-ADB4-5F4673A91FE9}" destId="{117CA702-A46E-49F5-9361-7A685D8BBEC3}" srcOrd="2" destOrd="0" presId="urn:microsoft.com/office/officeart/2008/layout/PictureStrips"/>
    <dgm:cxn modelId="{0CFDC135-899C-4C54-8616-22DA20895EB4}" type="presParOf" srcId="{117CA702-A46E-49F5-9361-7A685D8BBEC3}" destId="{F577A443-694B-4EDA-ABE5-2BD18582E530}" srcOrd="0" destOrd="0" presId="urn:microsoft.com/office/officeart/2008/layout/PictureStrips"/>
    <dgm:cxn modelId="{F5A84EF3-E804-4EE6-8EE4-581B0DFD83AF}" type="presParOf" srcId="{117CA702-A46E-49F5-9361-7A685D8BBEC3}" destId="{0ECBA996-02D5-4C86-96F1-BD32A44E03F3}" srcOrd="1" destOrd="0" presId="urn:microsoft.com/office/officeart/2008/layout/PictureStrips"/>
    <dgm:cxn modelId="{8EEB284E-2ABB-4725-A837-910C36ADC357}" type="presParOf" srcId="{56AE04D2-F39E-49CD-ADB4-5F4673A91FE9}" destId="{7FE81605-7D7A-4F02-829D-88DEA3D56769}" srcOrd="3" destOrd="0" presId="urn:microsoft.com/office/officeart/2008/layout/PictureStrips"/>
    <dgm:cxn modelId="{9BB2D2E0-C19D-4A53-B6F8-27F17F0F5D43}" type="presParOf" srcId="{56AE04D2-F39E-49CD-ADB4-5F4673A91FE9}" destId="{D0DC35F0-80C2-41C0-8851-9D9C71EC9CF0}" srcOrd="4" destOrd="0" presId="urn:microsoft.com/office/officeart/2008/layout/PictureStrips"/>
    <dgm:cxn modelId="{A94DE64C-4ADE-4912-89B6-AF216F57AFFD}" type="presParOf" srcId="{D0DC35F0-80C2-41C0-8851-9D9C71EC9CF0}" destId="{4B4086B5-36C5-4A16-91CF-7870ECE240A9}" srcOrd="0" destOrd="0" presId="urn:microsoft.com/office/officeart/2008/layout/PictureStrips"/>
    <dgm:cxn modelId="{0E6A1AB4-48F2-44F9-8461-3B5C7DE98ABC}" type="presParOf" srcId="{D0DC35F0-80C2-41C0-8851-9D9C71EC9CF0}" destId="{3E0531C1-DACD-47E1-B8A9-73794D0564C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65F3BC-5E57-42CF-ADEC-F2AEA1606FEA}">
      <dsp:nvSpPr>
        <dsp:cNvPr id="0" name=""/>
        <dsp:cNvSpPr/>
      </dsp:nvSpPr>
      <dsp:spPr>
        <a:xfrm>
          <a:off x="949179" y="252716"/>
          <a:ext cx="8302670" cy="190765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2119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Объем информации</a:t>
          </a:r>
          <a:r>
            <a:rPr lang="ru-RU" sz="2400" i="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:</a:t>
          </a:r>
          <a:r>
            <a:rPr lang="ru-RU" sz="2400" b="1" i="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 </a:t>
          </a:r>
          <a:endParaRPr lang="ru-RU" sz="2400" i="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не допускается заполнение одного слайда слишком большим объемом текстовой информации (не более 30–40% текста от всего объема слайда). Ключевые пункты отображаются по одному на каждом отдельном слайде</a:t>
          </a:r>
        </a:p>
      </dsp:txBody>
      <dsp:txXfrm>
        <a:off x="949179" y="252716"/>
        <a:ext cx="8302670" cy="1907656"/>
      </dsp:txXfrm>
    </dsp:sp>
    <dsp:sp modelId="{06B8C215-76EE-48F4-BD07-57E58BBF135B}">
      <dsp:nvSpPr>
        <dsp:cNvPr id="0" name=""/>
        <dsp:cNvSpPr/>
      </dsp:nvSpPr>
      <dsp:spPr>
        <a:xfrm>
          <a:off x="587788" y="0"/>
          <a:ext cx="1335359" cy="2003039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BB1960-306B-40EF-B1DA-633CD36E18B3}">
      <dsp:nvSpPr>
        <dsp:cNvPr id="0" name=""/>
        <dsp:cNvSpPr/>
      </dsp:nvSpPr>
      <dsp:spPr>
        <a:xfrm>
          <a:off x="1100296" y="2659566"/>
          <a:ext cx="8085411" cy="186099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2119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Виды слайдов</a:t>
          </a:r>
          <a:r>
            <a:rPr lang="ru-RU" sz="2400" i="0" kern="1200" dirty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:</a:t>
          </a:r>
          <a:r>
            <a:rPr lang="ru-RU" sz="2400" b="1" i="0" kern="1200" dirty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 </a:t>
          </a:r>
          <a:endParaRPr lang="ru-RU" sz="2400" i="0" kern="1200" dirty="0">
            <a:solidFill>
              <a:schemeClr val="tx1"/>
            </a:solidFill>
            <a:latin typeface="Open Sans" pitchFamily="34" charset="0"/>
            <a:ea typeface="Open Sans" pitchFamily="34" charset="0"/>
            <a:cs typeface="Open Sans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для обеспечения наиболее полного восприятия информации следует использовать разные виды слайдов: с текстом, с таблицами, с диаграммами, с рисунками и т.п.</a:t>
          </a:r>
        </a:p>
      </dsp:txBody>
      <dsp:txXfrm>
        <a:off x="1100296" y="2659566"/>
        <a:ext cx="8085411" cy="1860995"/>
      </dsp:txXfrm>
    </dsp:sp>
    <dsp:sp modelId="{8E49C319-4D8D-4967-8A8B-7E466606CA03}">
      <dsp:nvSpPr>
        <dsp:cNvPr id="0" name=""/>
        <dsp:cNvSpPr/>
      </dsp:nvSpPr>
      <dsp:spPr>
        <a:xfrm>
          <a:off x="616819" y="2332092"/>
          <a:ext cx="1335359" cy="2003039"/>
        </a:xfrm>
        <a:prstGeom prst="rect">
          <a:avLst/>
        </a:prstGeom>
        <a:solidFill>
          <a:schemeClr val="accent4">
            <a:tint val="50000"/>
            <a:hueOff val="10788196"/>
            <a:satOff val="-50206"/>
            <a:lumOff val="-22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9668FB-58D4-4327-B4F5-87A0121905B8}">
      <dsp:nvSpPr>
        <dsp:cNvPr id="0" name=""/>
        <dsp:cNvSpPr/>
      </dsp:nvSpPr>
      <dsp:spPr>
        <a:xfrm>
          <a:off x="194634" y="835877"/>
          <a:ext cx="5289523" cy="22150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0948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Стиль</a:t>
          </a:r>
          <a:r>
            <a:rPr lang="ru-RU" sz="2400" i="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: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необходимо соблюдать единый стиль оформления для разных лекций одного курса</a:t>
          </a:r>
        </a:p>
      </dsp:txBody>
      <dsp:txXfrm>
        <a:off x="194634" y="835877"/>
        <a:ext cx="5289523" cy="2215054"/>
      </dsp:txXfrm>
    </dsp:sp>
    <dsp:sp modelId="{14108B95-ECF9-4E26-8B1F-BE259A761079}">
      <dsp:nvSpPr>
        <dsp:cNvPr id="0" name=""/>
        <dsp:cNvSpPr/>
      </dsp:nvSpPr>
      <dsp:spPr>
        <a:xfrm>
          <a:off x="17787" y="254037"/>
          <a:ext cx="1157083" cy="1735624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77A443-694B-4EDA-ABE5-2BD18582E530}">
      <dsp:nvSpPr>
        <dsp:cNvPr id="0" name=""/>
        <dsp:cNvSpPr/>
      </dsp:nvSpPr>
      <dsp:spPr>
        <a:xfrm>
          <a:off x="5836908" y="690738"/>
          <a:ext cx="5511894" cy="233117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616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none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Фон</a:t>
          </a:r>
          <a:r>
            <a:rPr lang="ru-RU" sz="2400" i="0" u="none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:</a:t>
          </a:r>
          <a:r>
            <a:rPr lang="ru-RU" sz="2400" b="1" i="0" u="none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 </a:t>
          </a:r>
          <a:endParaRPr lang="ru-RU" sz="2400" i="0" u="none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в качестве фона допустим только белый цвет,</a:t>
          </a:r>
          <a:r>
            <a:rPr lang="ru-RU" sz="1800" b="1" i="1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 </a:t>
          </a:r>
          <a:r>
            <a:rPr lang="ru-RU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допускается использование рамки холодных тонов по площади не более 1–3% от всей поверхности слайда</a:t>
          </a:r>
        </a:p>
      </dsp:txBody>
      <dsp:txXfrm>
        <a:off x="5836908" y="690738"/>
        <a:ext cx="5511894" cy="2331175"/>
      </dsp:txXfrm>
    </dsp:sp>
    <dsp:sp modelId="{0ECBA996-02D5-4C86-96F1-BD32A44E03F3}">
      <dsp:nvSpPr>
        <dsp:cNvPr id="0" name=""/>
        <dsp:cNvSpPr/>
      </dsp:nvSpPr>
      <dsp:spPr>
        <a:xfrm>
          <a:off x="5680876" y="312111"/>
          <a:ext cx="1157083" cy="1735624"/>
        </a:xfrm>
        <a:prstGeom prst="rect">
          <a:avLst/>
        </a:prstGeom>
        <a:solidFill>
          <a:schemeClr val="accent5">
            <a:tint val="50000"/>
            <a:hueOff val="-3364820"/>
            <a:satOff val="-11474"/>
            <a:lumOff val="-19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4086B5-36C5-4A16-91CF-7870ECE240A9}">
      <dsp:nvSpPr>
        <dsp:cNvPr id="0" name=""/>
        <dsp:cNvSpPr/>
      </dsp:nvSpPr>
      <dsp:spPr>
        <a:xfrm>
          <a:off x="2813640" y="3650191"/>
          <a:ext cx="6887118" cy="18311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616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Использование цвета</a:t>
          </a:r>
          <a:r>
            <a:rPr lang="ru-RU" sz="2400" i="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:</a:t>
          </a:r>
          <a:r>
            <a:rPr lang="ru-RU" sz="2400" b="1" i="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 </a:t>
          </a:r>
          <a:endParaRPr lang="ru-RU" sz="2400" i="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на одном слайде допускается использование</a:t>
          </a:r>
          <a:r>
            <a:rPr lang="ru-RU" sz="1800" b="1" i="1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 </a:t>
          </a:r>
          <a:r>
            <a:rPr lang="ru-RU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не более трех цветов: для фона (белый цвет), для заголовка, для текста; для фона и текста разрешается использовать контрастные цвета</a:t>
          </a:r>
        </a:p>
      </dsp:txBody>
      <dsp:txXfrm>
        <a:off x="2813640" y="3650191"/>
        <a:ext cx="6887118" cy="1831166"/>
      </dsp:txXfrm>
    </dsp:sp>
    <dsp:sp modelId="{3E0531C1-DACD-47E1-B8A9-73794D0564C8}">
      <dsp:nvSpPr>
        <dsp:cNvPr id="0" name=""/>
        <dsp:cNvSpPr/>
      </dsp:nvSpPr>
      <dsp:spPr>
        <a:xfrm>
          <a:off x="2526219" y="3225615"/>
          <a:ext cx="1157083" cy="1735624"/>
        </a:xfrm>
        <a:prstGeom prst="rect">
          <a:avLst/>
        </a:prstGeom>
        <a:solidFill>
          <a:schemeClr val="accent5">
            <a:tint val="50000"/>
            <a:hueOff val="-6729641"/>
            <a:satOff val="-22947"/>
            <a:lumOff val="-38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12695-0883-4F23-8476-5CDC7D08EFD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AAFEA-5155-47FF-A52F-7C7BF5F5C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9771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B559C-9AB1-479C-A18E-A8B72EF11A3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7091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B559C-9AB1-479C-A18E-A8B72EF11A3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7449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B559C-9AB1-479C-A18E-A8B72EF11A3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8294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. Титул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A9C72AF6-DEF9-4466-B7D8-A6BEAEDC8B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8342" y="2290518"/>
            <a:ext cx="9794875" cy="11384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5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5D3BEE9E-C7E1-4231-9CDC-8383D567D6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8133" y="3442124"/>
            <a:ext cx="9795305" cy="2298021"/>
          </a:xfrm>
          <a:prstGeom prst="rect">
            <a:avLst/>
          </a:prstGeom>
        </p:spPr>
        <p:txBody>
          <a:bodyPr/>
          <a:lstStyle>
            <a:lvl1pPr>
              <a:buNone/>
              <a:defRPr b="1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xmlns="" val="1094186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9A40A3-CCE8-41F1-883D-484420CE3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B5B89CD-22AF-462A-BC94-E076268BE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C6CDB78-A9C9-4AF9-976D-28BD62AE9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30CF2A2-6C26-4811-9D7F-389ACE101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EA90A5-0F79-49C0-8E87-90FF74D3F001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0705C68-910D-49FA-9B30-17C4EF779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DEDE55C-55BC-4815-BA19-499844333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457AF-2ADA-4435-AC81-0F4502E389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279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373384-1B16-42E5-A8D6-479516698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7E2B195-2E3A-4C88-B52B-7729DC8E3C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7A1FB28-72E6-4111-9E99-2900D60C4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9E8FEF9-DA30-45D7-9BBD-9BA40307BA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EA90A5-0F79-49C0-8E87-90FF74D3F001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A3B29F1-0581-4909-96C5-E667A556F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8D15C08-E58B-4A7B-822F-9B87D5F1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457AF-2ADA-4435-AC81-0F4502E389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6836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D8A3A3-FF93-481F-982D-B756B6235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F407539-9566-4444-9B6B-5F7258323A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182D99A-FF7D-4E98-A0B9-909B884D03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EA90A5-0F79-49C0-8E87-90FF74D3F001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B698EFD-C316-4330-8249-AC2C531C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D9E14AA-43BB-4061-8B93-C89CFF6BD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457AF-2ADA-4435-AC81-0F4502E389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3882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629C630-4C78-4160-A76F-D95557C221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474F7B6-954A-40DF-AF06-7DFCE766B9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38DA71E-EB00-4D75-8547-E3D15E3EEB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EA90A5-0F79-49C0-8E87-90FF74D3F001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A534BB1-3790-4247-A086-BDA40D90B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C967124-616F-40A0-9A4F-3B09DB0A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457AF-2ADA-4435-AC81-0F4502E389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4811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482B4A-D531-4294-B13D-77D31D3C3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32EC112-C8ED-4484-9C33-337976CA57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951FDE1-73B6-4CD5-B7BB-ABFAA9FF2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C8D5-4681-4F86-825F-5818E1829886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890F3E0-19BA-4147-898F-7FD3B537B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43C8178-C8B9-4CAC-8692-6BEF8F83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C7B5-A879-4A88-B655-1F699CF04C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8921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81DC6D-7356-48AF-AD93-3127CA79C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3EAC501-81B1-46BC-87A8-2FB4A4194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8F40C5D-BDFC-4864-945C-EA7CF7673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C8D5-4681-4F86-825F-5818E1829886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06C861E-C8EB-4900-A315-8FF0B7869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A0AACCE-6DE0-4DAB-A126-8583D3DA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C7B5-A879-4A88-B655-1F699CF04C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2856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0BD5D5-C7E7-411D-9909-960A6FE70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C3AF41F-2DFB-46CA-B250-EF5BE9E6F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57EAB2-D7FD-42AF-B5BC-6B57E0184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C8D5-4681-4F86-825F-5818E1829886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419880B-C971-4363-A0BC-10241BCFD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6C03864-A729-4BBD-AB4B-3CCABC15E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C7B5-A879-4A88-B655-1F699CF04C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5847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CBAEFC-9DF7-4732-9D7C-93EE79213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91B506-098C-41FE-AF88-7FA19E1D3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927FB66-BEC4-478F-BB0F-E9744544F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7502148-0E11-4B36-B4A2-C627EC595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C8D5-4681-4F86-825F-5818E1829886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CF2CAB6-9047-4C61-9562-68B7C2DEC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4A9F6DE-5D97-49AE-8D37-7D3BC3701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C7B5-A879-4A88-B655-1F699CF04C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4755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35ABBB-0873-4FE5-9550-65DCCB5DB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1846FCC-E055-4E58-A487-7CF87A562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0435979-DE5E-4843-8020-C5F593CB1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C68B4AA-AAAC-4607-9267-E2AE34B36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BE1ED83-A474-4B07-91C6-EBE6FFB8EE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6D33FD7-A591-4868-9E98-7CE0C74F3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C8D5-4681-4F86-825F-5818E1829886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C0BBDA0-300A-4576-918E-8F07CCF1D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D96FFE3-878A-4739-BD68-D6DB883D0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C7B5-A879-4A88-B655-1F699CF04C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8684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AF347A-4496-4F56-A846-D017E6A4B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1C13044-0727-4734-B0C0-910C78F54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C8D5-4681-4F86-825F-5818E1829886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4697236-0997-4D65-82CF-CF9112576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2E7FC31-4228-4A9C-9BF2-5D2019364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C7B5-A879-4A88-B655-1F699CF04C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138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аздел. Титул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69CFE4-A768-4EF6-961F-8E7E00C85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256" y="1130966"/>
            <a:ext cx="4874678" cy="112732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311CB981-D6B2-45A3-81E0-DBEDD93686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17620" y="1130300"/>
            <a:ext cx="4864706" cy="45974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xmlns="" id="{460AB750-8A71-4B27-8622-F534D5C517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7482" y="2847975"/>
            <a:ext cx="4864706" cy="2879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677029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364C411-02DD-449B-A5A7-D252C3E63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C8D5-4681-4F86-825F-5818E1829886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11F29E9-357A-4278-9E75-B6B705A0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EB14440-424E-4C36-8DE6-D64C3AA17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C7B5-A879-4A88-B655-1F699CF04C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9265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1E292F-9359-4A66-8375-D5D9A3992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8191478-36D1-4E6F-BC00-C9FCBB8F1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C07CB32-AB93-41D0-A515-64F3B9B2D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4691C55-E1D9-4971-BB6A-A7BA77239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C8D5-4681-4F86-825F-5818E1829886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C169C39-F493-4824-837D-EDBFAB01C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B3E041E-D706-4D9C-A231-03DC46E81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C7B5-A879-4A88-B655-1F699CF04C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8815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E3DEC3-D164-4842-B1FC-3C110A3E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B4A0C9B-6A10-4A9A-92E5-C2FD93542B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783958B-73E7-4E8C-9BAC-C373BE639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5006EB9-5C66-4723-9E37-55FE1EFF9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C8D5-4681-4F86-825F-5818E1829886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133DC19-6EC0-4F88-86C5-1DE587C15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C7A9103-AED0-4493-A155-B6570C09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C7B5-A879-4A88-B655-1F699CF04C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5612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831BE0-C34C-4B52-9565-2E9F5E89D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3B77BCD-0F0D-4D74-88FC-777450FE97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2F47D7-E289-49AB-8C8D-AF230FC9C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C8D5-4681-4F86-825F-5818E1829886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D08E132-61E8-4CF2-AFE4-C8E5D4777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901F39B-9C4D-48F5-A59B-08E0CDE27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C7B5-A879-4A88-B655-1F699CF04C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0140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CC052BA-EDDB-4044-A350-1FD63D0F0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63A3099-AD87-40CE-BD58-0036589D2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6BDE80E-3441-4171-ACCF-073B948B3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C8D5-4681-4F86-825F-5818E1829886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A28F529-612B-4F92-BE84-65B4D3518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BEB90CB-7000-4649-AD35-C4778A3EE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C7B5-A879-4A88-B655-1F699CF04C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07690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. 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A9C72AF6-DEF9-4466-B7D8-A6BEAEDC8B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8342" y="2290518"/>
            <a:ext cx="9794875" cy="11384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5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5D3BEE9E-C7E1-4231-9CDC-8383D567D6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8133" y="3442124"/>
            <a:ext cx="9795305" cy="2298021"/>
          </a:xfrm>
          <a:prstGeom prst="rect">
            <a:avLst/>
          </a:prstGeom>
        </p:spPr>
        <p:txBody>
          <a:bodyPr/>
          <a:lstStyle>
            <a:lvl1pPr>
              <a:buNone/>
              <a:defRPr b="1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xmlns="" val="2017251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текст и загловок на весь экр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>
            <a:extLst>
              <a:ext uri="{FF2B5EF4-FFF2-40B4-BE49-F238E27FC236}">
                <a16:creationId xmlns:a16="http://schemas.microsoft.com/office/drawing/2014/main" xmlns="" id="{550E4CCE-E2F2-4E75-9965-E8EA474A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255" y="1130967"/>
            <a:ext cx="9795293" cy="6170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9" name="Текст 26">
            <a:extLst>
              <a:ext uri="{FF2B5EF4-FFF2-40B4-BE49-F238E27FC236}">
                <a16:creationId xmlns:a16="http://schemas.microsoft.com/office/drawing/2014/main" xmlns="" id="{A871FC2D-CB67-408D-9A98-A73D03E659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298371"/>
            <a:ext cx="9806685" cy="34293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6214322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6">
            <a:extLst>
              <a:ext uri="{FF2B5EF4-FFF2-40B4-BE49-F238E27FC236}">
                <a16:creationId xmlns:a16="http://schemas.microsoft.com/office/drawing/2014/main" xmlns="" id="{8513F41B-B060-4ABD-BE24-9A024EDB48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31294" y="1130301"/>
            <a:ext cx="9729412" cy="45891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366635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иллюстрац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69CFE4-A768-4EF6-961F-8E7E00C85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256" y="1130966"/>
            <a:ext cx="4874678" cy="112732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311CB981-D6B2-45A3-81E0-DBEDD93686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17620" y="1130300"/>
            <a:ext cx="4864706" cy="45974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xmlns="" id="{460AB750-8A71-4B27-8622-F534D5C517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7482" y="2847975"/>
            <a:ext cx="4864706" cy="2879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7343382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иллюстрац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69CFE4-A768-4EF6-961F-8E7E00C85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7620" y="1130300"/>
            <a:ext cx="4874678" cy="112732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311CB981-D6B2-45A3-81E0-DBEDD93686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22007" y="1129634"/>
            <a:ext cx="4864706" cy="45974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xmlns="" id="{460AB750-8A71-4B27-8622-F534D5C517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09916" y="2847309"/>
            <a:ext cx="4864706" cy="2879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785900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аздел. Титул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>
            <a:extLst>
              <a:ext uri="{FF2B5EF4-FFF2-40B4-BE49-F238E27FC236}">
                <a16:creationId xmlns:a16="http://schemas.microsoft.com/office/drawing/2014/main" xmlns="" id="{550E4CCE-E2F2-4E75-9965-E8EA474A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255" y="1130967"/>
            <a:ext cx="9795293" cy="6170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9" name="Текст 26">
            <a:extLst>
              <a:ext uri="{FF2B5EF4-FFF2-40B4-BE49-F238E27FC236}">
                <a16:creationId xmlns:a16="http://schemas.microsoft.com/office/drawing/2014/main" xmlns="" id="{A871FC2D-CB67-408D-9A98-A73D03E659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298371"/>
            <a:ext cx="9806685" cy="34293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6660316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2-мя иллюстрацими.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69CFE4-A768-4EF6-961F-8E7E00C85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256" y="1130966"/>
            <a:ext cx="4874678" cy="112732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311CB981-D6B2-45A3-81E0-DBEDD93686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2328" y="1130300"/>
            <a:ext cx="2429997" cy="45974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xmlns="" id="{460AB750-8A71-4B27-8622-F534D5C517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7482" y="2847975"/>
            <a:ext cx="4864706" cy="2879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Рисунок 24">
            <a:extLst>
              <a:ext uri="{FF2B5EF4-FFF2-40B4-BE49-F238E27FC236}">
                <a16:creationId xmlns:a16="http://schemas.microsoft.com/office/drawing/2014/main" xmlns="" id="{235C91A7-686F-47E4-B7D3-918ACFE664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19813" y="1130300"/>
            <a:ext cx="2432515" cy="45974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78992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2-мя иллюстрациями.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69CFE4-A768-4EF6-961F-8E7E00C85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256" y="1130966"/>
            <a:ext cx="4874678" cy="112732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311CB981-D6B2-45A3-81E0-DBEDD93686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17620" y="1130300"/>
            <a:ext cx="4864706" cy="22987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xmlns="" id="{460AB750-8A71-4B27-8622-F534D5C517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7482" y="2847975"/>
            <a:ext cx="4864706" cy="2879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Рисунок 24">
            <a:extLst>
              <a:ext uri="{FF2B5EF4-FFF2-40B4-BE49-F238E27FC236}">
                <a16:creationId xmlns:a16="http://schemas.microsoft.com/office/drawing/2014/main" xmlns="" id="{235C91A7-686F-47E4-B7D3-918ACFE664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17617" y="3429000"/>
            <a:ext cx="4864707" cy="22987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89847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4">
            <a:extLst>
              <a:ext uri="{FF2B5EF4-FFF2-40B4-BE49-F238E27FC236}">
                <a16:creationId xmlns:a16="http://schemas.microsoft.com/office/drawing/2014/main" xmlns="" id="{1B993DCA-859F-4769-8D5A-A1080B4801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31294" y="3429000"/>
            <a:ext cx="4864706" cy="22987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Рисунок 24">
            <a:extLst>
              <a:ext uri="{FF2B5EF4-FFF2-40B4-BE49-F238E27FC236}">
                <a16:creationId xmlns:a16="http://schemas.microsoft.com/office/drawing/2014/main" xmlns="" id="{2A485583-DB3C-49C8-BA2C-BA987BFA2A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4864706" cy="22987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Текст 26">
            <a:extLst>
              <a:ext uri="{FF2B5EF4-FFF2-40B4-BE49-F238E27FC236}">
                <a16:creationId xmlns:a16="http://schemas.microsoft.com/office/drawing/2014/main" xmlns="" id="{8513F41B-B060-4ABD-BE24-9A024EDB48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31294" y="1130301"/>
            <a:ext cx="9729412" cy="22986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415893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иллюстрации на весь экр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4">
            <a:extLst>
              <a:ext uri="{FF2B5EF4-FFF2-40B4-BE49-F238E27FC236}">
                <a16:creationId xmlns:a16="http://schemas.microsoft.com/office/drawing/2014/main" xmlns="" id="{235C91A7-686F-47E4-B7D3-918ACFE664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10235" y="1129552"/>
            <a:ext cx="9772089" cy="459814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462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AC7941-05BC-4B57-AA3E-2168524A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24FA823-23FA-4DC5-A999-1D9000DEA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4CAF635-247A-4AB3-B5A6-1A3F2D8595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EA90A5-0F79-49C0-8E87-90FF74D3F001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05D933A-3955-49E3-ABEC-796CD8B47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C7E1701-3687-4C0D-B4FE-14713AD93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457AF-2ADA-4435-AC81-0F4502E389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0696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8DC484-5C05-41CE-A920-F4D7945AF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15FCDE8-C574-4D3E-ADD5-3DDFBE82D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FA30D24-2A74-406A-9DCA-FF7F19BC9C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EA90A5-0F79-49C0-8E87-90FF74D3F001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6174546-5527-4E1B-9577-FB0A083B9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A047AB7-6C9B-447B-848B-D903870F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457AF-2ADA-4435-AC81-0F4502E389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758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775A2D-B12F-4D89-8E22-A6672F208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229A751-6CA6-4FC0-9578-CC727F84A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AE80352-2A94-4209-B567-56548C422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B4897AC-94AC-494F-AA01-06339A2625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EA90A5-0F79-49C0-8E87-90FF74D3F001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60AB662-5C69-49F0-9FB2-5CFD2E953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51CFD33-39F6-483A-BB3A-FFF94A2E0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457AF-2ADA-4435-AC81-0F4502E389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224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3B0E0D-D408-4174-905E-E248A779F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0B28A8F-C7C0-42DF-85AE-1ACD6C769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2DFB068-90DB-4CE8-8C55-BBB4A1EF5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62342EE-AC4D-4425-BFC7-873ACB924A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3BD9688-51EF-4BAF-823D-213E26F981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AC73D74-CDDB-427B-9A75-C7C4933460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EA90A5-0F79-49C0-8E87-90FF74D3F001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11EECB6-1263-4222-B466-EE118EC40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7C48848-9042-454C-8E84-0BF51D927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457AF-2ADA-4435-AC81-0F4502E389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7259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2A8F8E-3C22-43ED-9242-660EA67B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111154F-6DD3-4E7E-9C06-02472B21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EA90A5-0F79-49C0-8E87-90FF74D3F001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4857FD0-8B5F-4703-975D-C6E45694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36C69BB-E556-44A6-98D1-480EB560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457AF-2ADA-4435-AC81-0F4502E389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3570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3834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9055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42D808-2502-4E2C-92E2-8ABCB013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E352491-87E3-43EA-B538-20F989661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5DF46E1-D922-4675-BDE0-17BD237A4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4C8D5-4681-4F86-825F-5818E1829886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A2B1D8B-9561-4B72-A250-CE4B2911FB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05BB16E-B92E-47DB-8A9D-26B94563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0C7B5-A879-4A88-B655-1F699CF04C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10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3373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82" r:id="rId3"/>
    <p:sldLayoutId id="2147483676" r:id="rId4"/>
    <p:sldLayoutId id="2147483683" r:id="rId5"/>
    <p:sldLayoutId id="2147483678" r:id="rId6"/>
    <p:sldLayoutId id="2147483679" r:id="rId7"/>
    <p:sldLayoutId id="2147483681" r:id="rId8"/>
    <p:sldLayoutId id="214748368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CB82C73-9CB8-4600-A3F9-ED53D606817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1306" y="0"/>
            <a:ext cx="1243461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91D617-6693-488F-93F9-9ADA5635BBA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219200" y="1144665"/>
            <a:ext cx="7097027" cy="2387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ru-RU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ОФОРМЛЕНИЕ ПРЕЗЕНТАЦИЙ</a:t>
            </a:r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ДИСТАНЦИОННОГО ОБУЧЕНИЯ УГМУ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D5B2A410-E1ED-46AF-9333-95BBC10C3F7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219200" y="3678946"/>
            <a:ext cx="7972927" cy="48848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Рекомендации</a:t>
            </a:r>
            <a:r>
              <a:rPr lang="ru-RU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 созданию презентаций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EBD7030-B2AB-4E7F-89F9-7A63F94435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0973" y="4976261"/>
            <a:ext cx="2280705" cy="101485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8415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564E4D33-8755-4939-8DA9-388C91F72AD9}"/>
              </a:ext>
            </a:extLst>
          </p:cNvPr>
          <p:cNvCxnSpPr>
            <a:cxnSpLocks/>
          </p:cNvCxnSpPr>
          <p:nvPr/>
        </p:nvCxnSpPr>
        <p:spPr>
          <a:xfrm>
            <a:off x="1198346" y="1130968"/>
            <a:ext cx="979530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F5ECC412-9ECD-4C66-9FFF-F713B24E68AC}"/>
              </a:ext>
            </a:extLst>
          </p:cNvPr>
          <p:cNvCxnSpPr>
            <a:cxnSpLocks/>
          </p:cNvCxnSpPr>
          <p:nvPr/>
        </p:nvCxnSpPr>
        <p:spPr>
          <a:xfrm>
            <a:off x="1198346" y="1130967"/>
            <a:ext cx="0" cy="459606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516387CD-6235-4483-A665-C2BAA24E3633}"/>
              </a:ext>
            </a:extLst>
          </p:cNvPr>
          <p:cNvCxnSpPr/>
          <p:nvPr/>
        </p:nvCxnSpPr>
        <p:spPr>
          <a:xfrm>
            <a:off x="1732547" y="0"/>
            <a:ext cx="0" cy="1130967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9F47890A-94A4-4C73-90FF-CE457E1754B0}"/>
              </a:ext>
            </a:extLst>
          </p:cNvPr>
          <p:cNvCxnSpPr>
            <a:cxnSpLocks/>
          </p:cNvCxnSpPr>
          <p:nvPr/>
        </p:nvCxnSpPr>
        <p:spPr>
          <a:xfrm flipH="1">
            <a:off x="1" y="2303646"/>
            <a:ext cx="1198345" cy="0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E422C2A-9F04-4AD6-B8D1-D591C3931923}"/>
              </a:ext>
            </a:extLst>
          </p:cNvPr>
          <p:cNvSpPr txBox="1"/>
          <p:nvPr/>
        </p:nvSpPr>
        <p:spPr>
          <a:xfrm>
            <a:off x="1732547" y="434679"/>
            <a:ext cx="43105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160 </a:t>
            </a:r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pt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2C514B0-84F2-4DF7-9818-DA6A8B42F82D}"/>
              </a:ext>
            </a:extLst>
          </p:cNvPr>
          <p:cNvSpPr txBox="1"/>
          <p:nvPr/>
        </p:nvSpPr>
        <p:spPr>
          <a:xfrm>
            <a:off x="316030" y="2303643"/>
            <a:ext cx="689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160 </a:t>
            </a:r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pt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254E6DA-AC69-43C8-AE45-C6454B8CEE73}"/>
              </a:ext>
            </a:extLst>
          </p:cNvPr>
          <p:cNvSpPr txBox="1"/>
          <p:nvPr/>
        </p:nvSpPr>
        <p:spPr>
          <a:xfrm>
            <a:off x="1198347" y="2303643"/>
            <a:ext cx="979530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Здесь располагается блок для основной информации. Размер текста не менее 18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pt</a:t>
            </a: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т. к. слушатели курса часто смотрят презентации с мобильных устройств.</a:t>
            </a:r>
            <a:b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Если нет изображения, то пишем текст по ширине слайда, не выходя за охранное поле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B14922D-B51D-4AA6-A6E7-C9C4B5097838}"/>
              </a:ext>
            </a:extLst>
          </p:cNvPr>
          <p:cNvSpPr txBox="1"/>
          <p:nvPr/>
        </p:nvSpPr>
        <p:spPr>
          <a:xfrm>
            <a:off x="1198344" y="1126517"/>
            <a:ext cx="9795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ЗАГОЛОВОК 2-Й УРОВЕНЬ</a:t>
            </a:r>
            <a:endParaRPr lang="ru-RU" sz="4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8D4C8736-7E88-449E-B104-D5214AE10940}"/>
              </a:ext>
            </a:extLst>
          </p:cNvPr>
          <p:cNvCxnSpPr>
            <a:cxnSpLocks/>
          </p:cNvCxnSpPr>
          <p:nvPr/>
        </p:nvCxnSpPr>
        <p:spPr>
          <a:xfrm>
            <a:off x="1198346" y="5727031"/>
            <a:ext cx="979530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3DB1FCD3-F8BA-405F-88AA-1AE0DB6DF8B8}"/>
              </a:ext>
            </a:extLst>
          </p:cNvPr>
          <p:cNvCxnSpPr>
            <a:cxnSpLocks/>
          </p:cNvCxnSpPr>
          <p:nvPr/>
        </p:nvCxnSpPr>
        <p:spPr>
          <a:xfrm>
            <a:off x="10993652" y="1126517"/>
            <a:ext cx="0" cy="460051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DFC245DE-B796-453A-A8B3-3C4235E4E00F}"/>
              </a:ext>
            </a:extLst>
          </p:cNvPr>
          <p:cNvCxnSpPr>
            <a:cxnSpLocks/>
          </p:cNvCxnSpPr>
          <p:nvPr/>
        </p:nvCxnSpPr>
        <p:spPr>
          <a:xfrm>
            <a:off x="1198344" y="2301001"/>
            <a:ext cx="979529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F0FE9871-13C2-44E0-BCB6-7B3EA62E00BA}"/>
              </a:ext>
            </a:extLst>
          </p:cNvPr>
          <p:cNvCxnSpPr>
            <a:cxnSpLocks/>
          </p:cNvCxnSpPr>
          <p:nvPr/>
        </p:nvCxnSpPr>
        <p:spPr>
          <a:xfrm>
            <a:off x="1174277" y="1748034"/>
            <a:ext cx="981936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34060F4-8173-4D65-B06C-5B6F37C5B41D}"/>
              </a:ext>
            </a:extLst>
          </p:cNvPr>
          <p:cNvSpPr txBox="1"/>
          <p:nvPr/>
        </p:nvSpPr>
        <p:spPr>
          <a:xfrm>
            <a:off x="1625486" y="1854604"/>
            <a:ext cx="6608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80 </a:t>
            </a:r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pt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D132834C-1DE9-4AF5-941F-AA19F3A02751}"/>
              </a:ext>
            </a:extLst>
          </p:cNvPr>
          <p:cNvCxnSpPr>
            <a:cxnSpLocks/>
          </p:cNvCxnSpPr>
          <p:nvPr/>
        </p:nvCxnSpPr>
        <p:spPr>
          <a:xfrm>
            <a:off x="1625485" y="1725078"/>
            <a:ext cx="0" cy="604300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78935BD-1807-4EA8-85F2-B3A1AA04F442}"/>
              </a:ext>
            </a:extLst>
          </p:cNvPr>
          <p:cNvSpPr txBox="1"/>
          <p:nvPr/>
        </p:nvSpPr>
        <p:spPr>
          <a:xfrm>
            <a:off x="2471299" y="200260"/>
            <a:ext cx="5969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Выходить за охранное поле нельзя, потому что пропадает стилистическое единство, которое мешает восприятию информации и создает неаккуратность в презентации.</a:t>
            </a:r>
          </a:p>
          <a:p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Если текст не помещается на один слайд, разделите его на несколько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608524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564E4D33-8755-4939-8DA9-388C91F72AD9}"/>
              </a:ext>
            </a:extLst>
          </p:cNvPr>
          <p:cNvCxnSpPr>
            <a:cxnSpLocks/>
          </p:cNvCxnSpPr>
          <p:nvPr/>
        </p:nvCxnSpPr>
        <p:spPr>
          <a:xfrm>
            <a:off x="1198346" y="1130968"/>
            <a:ext cx="979530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F5ECC412-9ECD-4C66-9FFF-F713B24E68AC}"/>
              </a:ext>
            </a:extLst>
          </p:cNvPr>
          <p:cNvCxnSpPr>
            <a:cxnSpLocks/>
          </p:cNvCxnSpPr>
          <p:nvPr/>
        </p:nvCxnSpPr>
        <p:spPr>
          <a:xfrm>
            <a:off x="1198346" y="1130967"/>
            <a:ext cx="0" cy="459606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516387CD-6235-4483-A665-C2BAA24E3633}"/>
              </a:ext>
            </a:extLst>
          </p:cNvPr>
          <p:cNvCxnSpPr/>
          <p:nvPr/>
        </p:nvCxnSpPr>
        <p:spPr>
          <a:xfrm>
            <a:off x="1732547" y="0"/>
            <a:ext cx="0" cy="1130967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9F47890A-94A4-4C73-90FF-CE457E1754B0}"/>
              </a:ext>
            </a:extLst>
          </p:cNvPr>
          <p:cNvCxnSpPr>
            <a:cxnSpLocks/>
          </p:cNvCxnSpPr>
          <p:nvPr/>
        </p:nvCxnSpPr>
        <p:spPr>
          <a:xfrm flipH="1">
            <a:off x="1" y="2303646"/>
            <a:ext cx="1198345" cy="0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E422C2A-9F04-4AD6-B8D1-D591C3931923}"/>
              </a:ext>
            </a:extLst>
          </p:cNvPr>
          <p:cNvSpPr txBox="1"/>
          <p:nvPr/>
        </p:nvSpPr>
        <p:spPr>
          <a:xfrm>
            <a:off x="1732547" y="434679"/>
            <a:ext cx="43105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160 </a:t>
            </a:r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pt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2C514B0-84F2-4DF7-9818-DA6A8B42F82D}"/>
              </a:ext>
            </a:extLst>
          </p:cNvPr>
          <p:cNvSpPr txBox="1"/>
          <p:nvPr/>
        </p:nvSpPr>
        <p:spPr>
          <a:xfrm>
            <a:off x="316030" y="2303643"/>
            <a:ext cx="689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160 </a:t>
            </a:r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pt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254E6DA-AC69-43C8-AE45-C6454B8CEE73}"/>
              </a:ext>
            </a:extLst>
          </p:cNvPr>
          <p:cNvSpPr txBox="1"/>
          <p:nvPr/>
        </p:nvSpPr>
        <p:spPr>
          <a:xfrm>
            <a:off x="1198347" y="2303643"/>
            <a:ext cx="979530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Здесь располагается блок для основной информации. Размер текста не менее 18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pt</a:t>
            </a: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т. к. слушатели курса часто смотрят презентации с мобильных устройств.</a:t>
            </a:r>
            <a:b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Если нет изображения, то пишем текст по ширине слайда, не выходя за охранное поле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B14922D-B51D-4AA6-A6E7-C9C4B5097838}"/>
              </a:ext>
            </a:extLst>
          </p:cNvPr>
          <p:cNvSpPr txBox="1"/>
          <p:nvPr/>
        </p:nvSpPr>
        <p:spPr>
          <a:xfrm>
            <a:off x="1198344" y="1126517"/>
            <a:ext cx="9795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ЗАГОЛОВОК 2-Й УРОВЕНЬ</a:t>
            </a:r>
            <a:endParaRPr lang="ru-RU" sz="4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8D4C8736-7E88-449E-B104-D5214AE10940}"/>
              </a:ext>
            </a:extLst>
          </p:cNvPr>
          <p:cNvCxnSpPr>
            <a:cxnSpLocks/>
          </p:cNvCxnSpPr>
          <p:nvPr/>
        </p:nvCxnSpPr>
        <p:spPr>
          <a:xfrm>
            <a:off x="1198346" y="5727031"/>
            <a:ext cx="979530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3DB1FCD3-F8BA-405F-88AA-1AE0DB6DF8B8}"/>
              </a:ext>
            </a:extLst>
          </p:cNvPr>
          <p:cNvCxnSpPr>
            <a:cxnSpLocks/>
          </p:cNvCxnSpPr>
          <p:nvPr/>
        </p:nvCxnSpPr>
        <p:spPr>
          <a:xfrm>
            <a:off x="10993652" y="1126517"/>
            <a:ext cx="0" cy="460051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DFC245DE-B796-453A-A8B3-3C4235E4E00F}"/>
              </a:ext>
            </a:extLst>
          </p:cNvPr>
          <p:cNvCxnSpPr>
            <a:cxnSpLocks/>
          </p:cNvCxnSpPr>
          <p:nvPr/>
        </p:nvCxnSpPr>
        <p:spPr>
          <a:xfrm>
            <a:off x="1198344" y="2301001"/>
            <a:ext cx="979529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F0FE9871-13C2-44E0-BCB6-7B3EA62E00BA}"/>
              </a:ext>
            </a:extLst>
          </p:cNvPr>
          <p:cNvCxnSpPr>
            <a:cxnSpLocks/>
          </p:cNvCxnSpPr>
          <p:nvPr/>
        </p:nvCxnSpPr>
        <p:spPr>
          <a:xfrm>
            <a:off x="1174277" y="1748034"/>
            <a:ext cx="981936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34060F4-8173-4D65-B06C-5B6F37C5B41D}"/>
              </a:ext>
            </a:extLst>
          </p:cNvPr>
          <p:cNvSpPr txBox="1"/>
          <p:nvPr/>
        </p:nvSpPr>
        <p:spPr>
          <a:xfrm>
            <a:off x="1625486" y="1854604"/>
            <a:ext cx="6608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80 </a:t>
            </a:r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pt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D132834C-1DE9-4AF5-941F-AA19F3A02751}"/>
              </a:ext>
            </a:extLst>
          </p:cNvPr>
          <p:cNvCxnSpPr>
            <a:cxnSpLocks/>
          </p:cNvCxnSpPr>
          <p:nvPr/>
        </p:nvCxnSpPr>
        <p:spPr>
          <a:xfrm>
            <a:off x="1625485" y="1725078"/>
            <a:ext cx="0" cy="604300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2240EC1-7F1F-4151-A223-AA02E15BFB93}"/>
              </a:ext>
            </a:extLst>
          </p:cNvPr>
          <p:cNvSpPr/>
          <p:nvPr/>
        </p:nvSpPr>
        <p:spPr>
          <a:xfrm>
            <a:off x="6096000" y="3816052"/>
            <a:ext cx="4897649" cy="19050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A63951C-2F6B-4315-AE56-1A8D19EDA150}"/>
              </a:ext>
            </a:extLst>
          </p:cNvPr>
          <p:cNvSpPr/>
          <p:nvPr/>
        </p:nvSpPr>
        <p:spPr>
          <a:xfrm>
            <a:off x="1207966" y="3816052"/>
            <a:ext cx="4897649" cy="19050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4B08C1-E79F-4586-A4E0-D18E96E60DE8}"/>
              </a:ext>
            </a:extLst>
          </p:cNvPr>
          <p:cNvSpPr txBox="1"/>
          <p:nvPr/>
        </p:nvSpPr>
        <p:spPr>
          <a:xfrm>
            <a:off x="2471299" y="200260"/>
            <a:ext cx="5969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Выходить за охранное поле нельзя, потому что пропадает стилистическое единство, которое мешает восприятию информации и создает неаккуратность в презентации.</a:t>
            </a:r>
          </a:p>
          <a:p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Если текст не помещается на один слайд, разделите его на несколько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021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564E4D33-8755-4939-8DA9-388C91F72AD9}"/>
              </a:ext>
            </a:extLst>
          </p:cNvPr>
          <p:cNvCxnSpPr>
            <a:cxnSpLocks/>
          </p:cNvCxnSpPr>
          <p:nvPr/>
        </p:nvCxnSpPr>
        <p:spPr>
          <a:xfrm>
            <a:off x="1198346" y="1130968"/>
            <a:ext cx="979530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F5ECC412-9ECD-4C66-9FFF-F713B24E68AC}"/>
              </a:ext>
            </a:extLst>
          </p:cNvPr>
          <p:cNvCxnSpPr>
            <a:cxnSpLocks/>
          </p:cNvCxnSpPr>
          <p:nvPr/>
        </p:nvCxnSpPr>
        <p:spPr>
          <a:xfrm>
            <a:off x="1198346" y="1130967"/>
            <a:ext cx="0" cy="459606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516387CD-6235-4483-A665-C2BAA24E3633}"/>
              </a:ext>
            </a:extLst>
          </p:cNvPr>
          <p:cNvCxnSpPr/>
          <p:nvPr/>
        </p:nvCxnSpPr>
        <p:spPr>
          <a:xfrm>
            <a:off x="1732547" y="0"/>
            <a:ext cx="0" cy="1130967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9F47890A-94A4-4C73-90FF-CE457E1754B0}"/>
              </a:ext>
            </a:extLst>
          </p:cNvPr>
          <p:cNvCxnSpPr>
            <a:cxnSpLocks/>
          </p:cNvCxnSpPr>
          <p:nvPr/>
        </p:nvCxnSpPr>
        <p:spPr>
          <a:xfrm flipH="1">
            <a:off x="1" y="2303646"/>
            <a:ext cx="1198345" cy="0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E422C2A-9F04-4AD6-B8D1-D591C3931923}"/>
              </a:ext>
            </a:extLst>
          </p:cNvPr>
          <p:cNvSpPr txBox="1"/>
          <p:nvPr/>
        </p:nvSpPr>
        <p:spPr>
          <a:xfrm>
            <a:off x="1732547" y="434679"/>
            <a:ext cx="43105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160 </a:t>
            </a:r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pt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2C514B0-84F2-4DF7-9818-DA6A8B42F82D}"/>
              </a:ext>
            </a:extLst>
          </p:cNvPr>
          <p:cNvSpPr txBox="1"/>
          <p:nvPr/>
        </p:nvSpPr>
        <p:spPr>
          <a:xfrm>
            <a:off x="316029" y="2303644"/>
            <a:ext cx="43105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160 </a:t>
            </a:r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pt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254E6DA-AC69-43C8-AE45-C6454B8CEE73}"/>
              </a:ext>
            </a:extLst>
          </p:cNvPr>
          <p:cNvSpPr txBox="1"/>
          <p:nvPr/>
        </p:nvSpPr>
        <p:spPr>
          <a:xfrm>
            <a:off x="1198346" y="2716155"/>
            <a:ext cx="48976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Здесь располагается блок для основной информации. Размер не менее 18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pt</a:t>
            </a: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т.к. слушатели курса часто смотрят презентации с мобильных устройств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B14922D-B51D-4AA6-A6E7-C9C4B5097838}"/>
              </a:ext>
            </a:extLst>
          </p:cNvPr>
          <p:cNvSpPr txBox="1"/>
          <p:nvPr/>
        </p:nvSpPr>
        <p:spPr>
          <a:xfrm>
            <a:off x="1198345" y="1150885"/>
            <a:ext cx="4704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ЗАГОЛОВОК 2-Й УРОВЕНЬ</a:t>
            </a:r>
            <a:endParaRPr lang="ru-RU" sz="4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831944D2-DE86-400C-BF28-9C692C54206A}"/>
              </a:ext>
            </a:extLst>
          </p:cNvPr>
          <p:cNvSpPr/>
          <p:nvPr/>
        </p:nvSpPr>
        <p:spPr>
          <a:xfrm>
            <a:off x="6096000" y="1130967"/>
            <a:ext cx="4897652" cy="45901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8D4C8736-7E88-449E-B104-D5214AE10940}"/>
              </a:ext>
            </a:extLst>
          </p:cNvPr>
          <p:cNvCxnSpPr>
            <a:cxnSpLocks/>
          </p:cNvCxnSpPr>
          <p:nvPr/>
        </p:nvCxnSpPr>
        <p:spPr>
          <a:xfrm>
            <a:off x="1198346" y="5727031"/>
            <a:ext cx="979530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3DB1FCD3-F8BA-405F-88AA-1AE0DB6DF8B8}"/>
              </a:ext>
            </a:extLst>
          </p:cNvPr>
          <p:cNvCxnSpPr>
            <a:cxnSpLocks/>
          </p:cNvCxnSpPr>
          <p:nvPr/>
        </p:nvCxnSpPr>
        <p:spPr>
          <a:xfrm>
            <a:off x="10993652" y="1283367"/>
            <a:ext cx="0" cy="444366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5EE24F0-26C2-4175-83DD-9261BDE81368}"/>
              </a:ext>
            </a:extLst>
          </p:cNvPr>
          <p:cNvSpPr txBox="1"/>
          <p:nvPr/>
        </p:nvSpPr>
        <p:spPr>
          <a:xfrm>
            <a:off x="6095999" y="3064732"/>
            <a:ext cx="4863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Блок для 2-х фотографий,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горизонтальный. </a:t>
            </a:r>
            <a:endParaRPr lang="ru-RU" sz="16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EBB5ABE-AD4F-4EAB-BBC3-68BB2719A164}"/>
              </a:ext>
            </a:extLst>
          </p:cNvPr>
          <p:cNvSpPr/>
          <p:nvPr/>
        </p:nvSpPr>
        <p:spPr>
          <a:xfrm>
            <a:off x="6096000" y="3429000"/>
            <a:ext cx="4897649" cy="22921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9F82181-3C06-44D0-95FC-89B7126008AD}"/>
              </a:ext>
            </a:extLst>
          </p:cNvPr>
          <p:cNvSpPr txBox="1"/>
          <p:nvPr/>
        </p:nvSpPr>
        <p:spPr>
          <a:xfrm>
            <a:off x="2471299" y="200260"/>
            <a:ext cx="5969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Выходить за охранное поле нельзя, потому что пропадает стилистическое единство, которое мешает восприятию информации и создает неаккуратность в презентации.</a:t>
            </a:r>
          </a:p>
          <a:p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Если текст не помещается на один слайд, разделите его на несколько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049951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564E4D33-8755-4939-8DA9-388C91F72AD9}"/>
              </a:ext>
            </a:extLst>
          </p:cNvPr>
          <p:cNvCxnSpPr>
            <a:cxnSpLocks/>
          </p:cNvCxnSpPr>
          <p:nvPr/>
        </p:nvCxnSpPr>
        <p:spPr>
          <a:xfrm>
            <a:off x="1198346" y="1130968"/>
            <a:ext cx="979530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F5ECC412-9ECD-4C66-9FFF-F713B24E68AC}"/>
              </a:ext>
            </a:extLst>
          </p:cNvPr>
          <p:cNvCxnSpPr>
            <a:cxnSpLocks/>
          </p:cNvCxnSpPr>
          <p:nvPr/>
        </p:nvCxnSpPr>
        <p:spPr>
          <a:xfrm>
            <a:off x="1198346" y="1130967"/>
            <a:ext cx="0" cy="459606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516387CD-6235-4483-A665-C2BAA24E3633}"/>
              </a:ext>
            </a:extLst>
          </p:cNvPr>
          <p:cNvCxnSpPr/>
          <p:nvPr/>
        </p:nvCxnSpPr>
        <p:spPr>
          <a:xfrm>
            <a:off x="1732547" y="0"/>
            <a:ext cx="0" cy="1130967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9F47890A-94A4-4C73-90FF-CE457E1754B0}"/>
              </a:ext>
            </a:extLst>
          </p:cNvPr>
          <p:cNvCxnSpPr>
            <a:cxnSpLocks/>
          </p:cNvCxnSpPr>
          <p:nvPr/>
        </p:nvCxnSpPr>
        <p:spPr>
          <a:xfrm flipH="1">
            <a:off x="1" y="2303646"/>
            <a:ext cx="1198345" cy="0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E422C2A-9F04-4AD6-B8D1-D591C3931923}"/>
              </a:ext>
            </a:extLst>
          </p:cNvPr>
          <p:cNvSpPr txBox="1"/>
          <p:nvPr/>
        </p:nvSpPr>
        <p:spPr>
          <a:xfrm>
            <a:off x="1732547" y="434679"/>
            <a:ext cx="43105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160 </a:t>
            </a:r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pt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2C514B0-84F2-4DF7-9818-DA6A8B42F82D}"/>
              </a:ext>
            </a:extLst>
          </p:cNvPr>
          <p:cNvSpPr txBox="1"/>
          <p:nvPr/>
        </p:nvSpPr>
        <p:spPr>
          <a:xfrm>
            <a:off x="316029" y="2303644"/>
            <a:ext cx="43105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160 </a:t>
            </a:r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pt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254E6DA-AC69-43C8-AE45-C6454B8CEE73}"/>
              </a:ext>
            </a:extLst>
          </p:cNvPr>
          <p:cNvSpPr txBox="1"/>
          <p:nvPr/>
        </p:nvSpPr>
        <p:spPr>
          <a:xfrm>
            <a:off x="1198346" y="2699592"/>
            <a:ext cx="48976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Здесь располагается блок для основной информации. Размер не менее 18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pt</a:t>
            </a: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т.к. слушатели курса часто смотрят презентации с мобильных устройств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B14922D-B51D-4AA6-A6E7-C9C4B5097838}"/>
              </a:ext>
            </a:extLst>
          </p:cNvPr>
          <p:cNvSpPr txBox="1"/>
          <p:nvPr/>
        </p:nvSpPr>
        <p:spPr>
          <a:xfrm>
            <a:off x="1201906" y="1173548"/>
            <a:ext cx="4894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ЗАГОЛОВОК 2-Й УРОВЕНЬ</a:t>
            </a:r>
            <a:endParaRPr lang="ru-RU" sz="4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831944D2-DE86-400C-BF28-9C692C54206A}"/>
              </a:ext>
            </a:extLst>
          </p:cNvPr>
          <p:cNvSpPr/>
          <p:nvPr/>
        </p:nvSpPr>
        <p:spPr>
          <a:xfrm>
            <a:off x="6096000" y="1130967"/>
            <a:ext cx="4897652" cy="45901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8D4C8736-7E88-449E-B104-D5214AE10940}"/>
              </a:ext>
            </a:extLst>
          </p:cNvPr>
          <p:cNvCxnSpPr>
            <a:cxnSpLocks/>
          </p:cNvCxnSpPr>
          <p:nvPr/>
        </p:nvCxnSpPr>
        <p:spPr>
          <a:xfrm>
            <a:off x="1198346" y="5727031"/>
            <a:ext cx="979530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3DB1FCD3-F8BA-405F-88AA-1AE0DB6DF8B8}"/>
              </a:ext>
            </a:extLst>
          </p:cNvPr>
          <p:cNvCxnSpPr>
            <a:cxnSpLocks/>
          </p:cNvCxnSpPr>
          <p:nvPr/>
        </p:nvCxnSpPr>
        <p:spPr>
          <a:xfrm>
            <a:off x="10993652" y="1283367"/>
            <a:ext cx="0" cy="444366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10A4D8BD-4F3F-4B0C-BCBE-FD5833393738}"/>
              </a:ext>
            </a:extLst>
          </p:cNvPr>
          <p:cNvSpPr/>
          <p:nvPr/>
        </p:nvSpPr>
        <p:spPr>
          <a:xfrm>
            <a:off x="8520056" y="1130967"/>
            <a:ext cx="2473590" cy="46019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93BE486-45CD-46E4-A5F4-2FC416874F53}"/>
              </a:ext>
            </a:extLst>
          </p:cNvPr>
          <p:cNvSpPr txBox="1"/>
          <p:nvPr/>
        </p:nvSpPr>
        <p:spPr>
          <a:xfrm>
            <a:off x="2471299" y="200260"/>
            <a:ext cx="5969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Выходить за охранное поле нельзя, потому что пропадает стилистическое единство, которое мешает восприятию информации и создает неаккуратность в презентации.</a:t>
            </a:r>
          </a:p>
          <a:p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Если текст не помещается на один слайд, разделите его на несколько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EAAB19-77EC-499C-82B7-A7A46BF54378}"/>
              </a:ext>
            </a:extLst>
          </p:cNvPr>
          <p:cNvSpPr txBox="1"/>
          <p:nvPr/>
        </p:nvSpPr>
        <p:spPr>
          <a:xfrm>
            <a:off x="6096000" y="2589164"/>
            <a:ext cx="1902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Блок для 2-х изображений квадрат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816289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564E4D33-8755-4939-8DA9-388C91F72AD9}"/>
              </a:ext>
            </a:extLst>
          </p:cNvPr>
          <p:cNvCxnSpPr>
            <a:cxnSpLocks/>
          </p:cNvCxnSpPr>
          <p:nvPr/>
        </p:nvCxnSpPr>
        <p:spPr>
          <a:xfrm>
            <a:off x="1198346" y="1130968"/>
            <a:ext cx="979530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F5ECC412-9ECD-4C66-9FFF-F713B24E68AC}"/>
              </a:ext>
            </a:extLst>
          </p:cNvPr>
          <p:cNvCxnSpPr>
            <a:cxnSpLocks/>
          </p:cNvCxnSpPr>
          <p:nvPr/>
        </p:nvCxnSpPr>
        <p:spPr>
          <a:xfrm>
            <a:off x="1198346" y="1130967"/>
            <a:ext cx="0" cy="459606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516387CD-6235-4483-A665-C2BAA24E3633}"/>
              </a:ext>
            </a:extLst>
          </p:cNvPr>
          <p:cNvCxnSpPr/>
          <p:nvPr/>
        </p:nvCxnSpPr>
        <p:spPr>
          <a:xfrm>
            <a:off x="1732547" y="0"/>
            <a:ext cx="0" cy="1130967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9F47890A-94A4-4C73-90FF-CE457E1754B0}"/>
              </a:ext>
            </a:extLst>
          </p:cNvPr>
          <p:cNvCxnSpPr>
            <a:cxnSpLocks/>
          </p:cNvCxnSpPr>
          <p:nvPr/>
        </p:nvCxnSpPr>
        <p:spPr>
          <a:xfrm flipH="1">
            <a:off x="1" y="2303646"/>
            <a:ext cx="1198345" cy="0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E422C2A-9F04-4AD6-B8D1-D591C3931923}"/>
              </a:ext>
            </a:extLst>
          </p:cNvPr>
          <p:cNvSpPr txBox="1"/>
          <p:nvPr/>
        </p:nvSpPr>
        <p:spPr>
          <a:xfrm>
            <a:off x="1732547" y="434679"/>
            <a:ext cx="43105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160 </a:t>
            </a:r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pt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2C514B0-84F2-4DF7-9818-DA6A8B42F82D}"/>
              </a:ext>
            </a:extLst>
          </p:cNvPr>
          <p:cNvSpPr txBox="1"/>
          <p:nvPr/>
        </p:nvSpPr>
        <p:spPr>
          <a:xfrm>
            <a:off x="316029" y="2303644"/>
            <a:ext cx="43105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160 </a:t>
            </a:r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pt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254E6DA-AC69-43C8-AE45-C6454B8CEE73}"/>
              </a:ext>
            </a:extLst>
          </p:cNvPr>
          <p:cNvSpPr txBox="1"/>
          <p:nvPr/>
        </p:nvSpPr>
        <p:spPr>
          <a:xfrm>
            <a:off x="1210377" y="2437980"/>
            <a:ext cx="48976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Здесь располагается блок для основной информации. Размер не менее 18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pt</a:t>
            </a: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т.к. слушатели курса часто смотрят презентации с мобильных устройств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1600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831944D2-DE86-400C-BF28-9C692C54206A}"/>
              </a:ext>
            </a:extLst>
          </p:cNvPr>
          <p:cNvSpPr/>
          <p:nvPr/>
        </p:nvSpPr>
        <p:spPr>
          <a:xfrm>
            <a:off x="6096000" y="1130967"/>
            <a:ext cx="4897652" cy="45901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8D4C8736-7E88-449E-B104-D5214AE10940}"/>
              </a:ext>
            </a:extLst>
          </p:cNvPr>
          <p:cNvCxnSpPr>
            <a:cxnSpLocks/>
          </p:cNvCxnSpPr>
          <p:nvPr/>
        </p:nvCxnSpPr>
        <p:spPr>
          <a:xfrm>
            <a:off x="1198346" y="5727031"/>
            <a:ext cx="979530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3DB1FCD3-F8BA-405F-88AA-1AE0DB6DF8B8}"/>
              </a:ext>
            </a:extLst>
          </p:cNvPr>
          <p:cNvCxnSpPr>
            <a:cxnSpLocks/>
          </p:cNvCxnSpPr>
          <p:nvPr/>
        </p:nvCxnSpPr>
        <p:spPr>
          <a:xfrm>
            <a:off x="10993652" y="1283367"/>
            <a:ext cx="0" cy="444366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3019AF8E-D123-4EF0-8F1B-880B61624E0E}"/>
              </a:ext>
            </a:extLst>
          </p:cNvPr>
          <p:cNvCxnSpPr>
            <a:cxnSpLocks/>
          </p:cNvCxnSpPr>
          <p:nvPr/>
        </p:nvCxnSpPr>
        <p:spPr>
          <a:xfrm>
            <a:off x="8532793" y="1130967"/>
            <a:ext cx="0" cy="45901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3EF8A7C2-A54D-4DA7-832D-1CD625E913C0}"/>
              </a:ext>
            </a:extLst>
          </p:cNvPr>
          <p:cNvCxnSpPr>
            <a:cxnSpLocks/>
            <a:stCxn id="27" idx="3"/>
          </p:cNvCxnSpPr>
          <p:nvPr/>
        </p:nvCxnSpPr>
        <p:spPr>
          <a:xfrm flipH="1">
            <a:off x="6071935" y="3426053"/>
            <a:ext cx="49217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C92B567-C2E8-4131-8111-C4BA4D741303}"/>
              </a:ext>
            </a:extLst>
          </p:cNvPr>
          <p:cNvSpPr txBox="1"/>
          <p:nvPr/>
        </p:nvSpPr>
        <p:spPr>
          <a:xfrm>
            <a:off x="1201906" y="1173548"/>
            <a:ext cx="4894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ЗАГОЛОВОК 2-Й УРОВЕНЬ</a:t>
            </a:r>
            <a:endParaRPr lang="ru-RU" sz="4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0F61A81-7EBB-4C2E-90D0-180D72F6F16B}"/>
              </a:ext>
            </a:extLst>
          </p:cNvPr>
          <p:cNvSpPr txBox="1"/>
          <p:nvPr/>
        </p:nvSpPr>
        <p:spPr>
          <a:xfrm>
            <a:off x="2471299" y="200260"/>
            <a:ext cx="5969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Выходить за охранное поле нельзя, потому что пропадает стилистическое единство, которое мешает восприятию информации и создает неаккуратность в презентации.</a:t>
            </a:r>
          </a:p>
          <a:p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Если текст не помещается на один слайд, разделите его на несколько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815B75-7A88-4535-A647-1EE94510CC2C}"/>
              </a:ext>
            </a:extLst>
          </p:cNvPr>
          <p:cNvSpPr txBox="1"/>
          <p:nvPr/>
        </p:nvSpPr>
        <p:spPr>
          <a:xfrm>
            <a:off x="6096000" y="2589164"/>
            <a:ext cx="1902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Блок для 4-х изображений квадрат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663709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564E4D33-8755-4939-8DA9-388C91F72AD9}"/>
              </a:ext>
            </a:extLst>
          </p:cNvPr>
          <p:cNvCxnSpPr>
            <a:cxnSpLocks/>
          </p:cNvCxnSpPr>
          <p:nvPr/>
        </p:nvCxnSpPr>
        <p:spPr>
          <a:xfrm>
            <a:off x="1198346" y="1130968"/>
            <a:ext cx="979530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F5ECC412-9ECD-4C66-9FFF-F713B24E68AC}"/>
              </a:ext>
            </a:extLst>
          </p:cNvPr>
          <p:cNvCxnSpPr>
            <a:cxnSpLocks/>
          </p:cNvCxnSpPr>
          <p:nvPr/>
        </p:nvCxnSpPr>
        <p:spPr>
          <a:xfrm>
            <a:off x="1198346" y="1130967"/>
            <a:ext cx="0" cy="459606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9F47890A-94A4-4C73-90FF-CE457E1754B0}"/>
              </a:ext>
            </a:extLst>
          </p:cNvPr>
          <p:cNvCxnSpPr>
            <a:cxnSpLocks/>
          </p:cNvCxnSpPr>
          <p:nvPr/>
        </p:nvCxnSpPr>
        <p:spPr>
          <a:xfrm flipH="1">
            <a:off x="1" y="2266575"/>
            <a:ext cx="1198345" cy="0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2C514B0-84F2-4DF7-9818-DA6A8B42F82D}"/>
              </a:ext>
            </a:extLst>
          </p:cNvPr>
          <p:cNvSpPr txBox="1"/>
          <p:nvPr/>
        </p:nvSpPr>
        <p:spPr>
          <a:xfrm>
            <a:off x="316030" y="2266572"/>
            <a:ext cx="6230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160 </a:t>
            </a:r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pt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254E6DA-AC69-43C8-AE45-C6454B8CEE73}"/>
              </a:ext>
            </a:extLst>
          </p:cNvPr>
          <p:cNvSpPr txBox="1"/>
          <p:nvPr/>
        </p:nvSpPr>
        <p:spPr>
          <a:xfrm>
            <a:off x="1174281" y="1130966"/>
            <a:ext cx="48976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Здесь располагается блок для основной информации. Размер не менее 18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pt</a:t>
            </a: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т.к. слушатели курса часто смотрят презентации с мобильных устройств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1600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831944D2-DE86-400C-BF28-9C692C54206A}"/>
              </a:ext>
            </a:extLst>
          </p:cNvPr>
          <p:cNvSpPr/>
          <p:nvPr/>
        </p:nvSpPr>
        <p:spPr>
          <a:xfrm>
            <a:off x="6096000" y="1130967"/>
            <a:ext cx="4897652" cy="45901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8D4C8736-7E88-449E-B104-D5214AE10940}"/>
              </a:ext>
            </a:extLst>
          </p:cNvPr>
          <p:cNvCxnSpPr>
            <a:cxnSpLocks/>
          </p:cNvCxnSpPr>
          <p:nvPr/>
        </p:nvCxnSpPr>
        <p:spPr>
          <a:xfrm>
            <a:off x="1198346" y="5727031"/>
            <a:ext cx="979530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3DB1FCD3-F8BA-405F-88AA-1AE0DB6DF8B8}"/>
              </a:ext>
            </a:extLst>
          </p:cNvPr>
          <p:cNvCxnSpPr>
            <a:cxnSpLocks/>
          </p:cNvCxnSpPr>
          <p:nvPr/>
        </p:nvCxnSpPr>
        <p:spPr>
          <a:xfrm>
            <a:off x="10993652" y="1283367"/>
            <a:ext cx="0" cy="444366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5EE24F0-26C2-4175-83DD-9261BDE81368}"/>
              </a:ext>
            </a:extLst>
          </p:cNvPr>
          <p:cNvSpPr txBox="1"/>
          <p:nvPr/>
        </p:nvSpPr>
        <p:spPr>
          <a:xfrm>
            <a:off x="6096000" y="2589164"/>
            <a:ext cx="1902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Блок для 4-х изображений квадрат</a:t>
            </a:r>
            <a:endParaRPr lang="ru-RU" sz="1600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3019AF8E-D123-4EF0-8F1B-880B61624E0E}"/>
              </a:ext>
            </a:extLst>
          </p:cNvPr>
          <p:cNvCxnSpPr>
            <a:cxnSpLocks/>
          </p:cNvCxnSpPr>
          <p:nvPr/>
        </p:nvCxnSpPr>
        <p:spPr>
          <a:xfrm>
            <a:off x="8532793" y="1130967"/>
            <a:ext cx="0" cy="45901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3EF8A7C2-A54D-4DA7-832D-1CD625E913C0}"/>
              </a:ext>
            </a:extLst>
          </p:cNvPr>
          <p:cNvCxnSpPr>
            <a:cxnSpLocks/>
            <a:stCxn id="27" idx="3"/>
            <a:endCxn id="27" idx="1"/>
          </p:cNvCxnSpPr>
          <p:nvPr/>
        </p:nvCxnSpPr>
        <p:spPr>
          <a:xfrm flipH="1">
            <a:off x="6096000" y="3426053"/>
            <a:ext cx="48976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9A50161-691A-4818-9793-A990D985A6FB}"/>
              </a:ext>
            </a:extLst>
          </p:cNvPr>
          <p:cNvSpPr txBox="1"/>
          <p:nvPr/>
        </p:nvSpPr>
        <p:spPr>
          <a:xfrm>
            <a:off x="2471299" y="200260"/>
            <a:ext cx="5969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Выходить за охранное поле нельзя, потому что пропадает стилистическое единство, которое мешает восприятию информации и создает неаккуратность в презентации.</a:t>
            </a:r>
          </a:p>
          <a:p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Если текст не помещается на один слайд, разделите его на несколько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1600" dirty="0"/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F5952966-00E6-46BD-B0FA-941B5A2A1727}"/>
              </a:ext>
            </a:extLst>
          </p:cNvPr>
          <p:cNvCxnSpPr/>
          <p:nvPr/>
        </p:nvCxnSpPr>
        <p:spPr>
          <a:xfrm>
            <a:off x="1732547" y="0"/>
            <a:ext cx="0" cy="1130967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C9250A5-1B89-405E-95B0-C452B2A5FF12}"/>
              </a:ext>
            </a:extLst>
          </p:cNvPr>
          <p:cNvSpPr txBox="1"/>
          <p:nvPr/>
        </p:nvSpPr>
        <p:spPr>
          <a:xfrm>
            <a:off x="1732547" y="434679"/>
            <a:ext cx="43105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160 </a:t>
            </a:r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pt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3972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831944D2-DE86-400C-BF28-9C692C54206A}"/>
              </a:ext>
            </a:extLst>
          </p:cNvPr>
          <p:cNvSpPr/>
          <p:nvPr/>
        </p:nvSpPr>
        <p:spPr>
          <a:xfrm>
            <a:off x="1196937" y="1130967"/>
            <a:ext cx="9796715" cy="45901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564E4D33-8755-4939-8DA9-388C91F72AD9}"/>
              </a:ext>
            </a:extLst>
          </p:cNvPr>
          <p:cNvCxnSpPr>
            <a:cxnSpLocks/>
          </p:cNvCxnSpPr>
          <p:nvPr/>
        </p:nvCxnSpPr>
        <p:spPr>
          <a:xfrm>
            <a:off x="1198346" y="1130968"/>
            <a:ext cx="979530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F5ECC412-9ECD-4C66-9FFF-F713B24E68AC}"/>
              </a:ext>
            </a:extLst>
          </p:cNvPr>
          <p:cNvCxnSpPr>
            <a:cxnSpLocks/>
          </p:cNvCxnSpPr>
          <p:nvPr/>
        </p:nvCxnSpPr>
        <p:spPr>
          <a:xfrm>
            <a:off x="1198346" y="1130967"/>
            <a:ext cx="0" cy="459606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9F47890A-94A4-4C73-90FF-CE457E1754B0}"/>
              </a:ext>
            </a:extLst>
          </p:cNvPr>
          <p:cNvCxnSpPr>
            <a:cxnSpLocks/>
          </p:cNvCxnSpPr>
          <p:nvPr/>
        </p:nvCxnSpPr>
        <p:spPr>
          <a:xfrm flipH="1">
            <a:off x="1" y="2266575"/>
            <a:ext cx="1198345" cy="0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2C514B0-84F2-4DF7-9818-DA6A8B42F82D}"/>
              </a:ext>
            </a:extLst>
          </p:cNvPr>
          <p:cNvSpPr txBox="1"/>
          <p:nvPr/>
        </p:nvSpPr>
        <p:spPr>
          <a:xfrm>
            <a:off x="316030" y="2266572"/>
            <a:ext cx="6230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160 </a:t>
            </a:r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pt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8D4C8736-7E88-449E-B104-D5214AE10940}"/>
              </a:ext>
            </a:extLst>
          </p:cNvPr>
          <p:cNvCxnSpPr>
            <a:cxnSpLocks/>
          </p:cNvCxnSpPr>
          <p:nvPr/>
        </p:nvCxnSpPr>
        <p:spPr>
          <a:xfrm>
            <a:off x="1198346" y="5727031"/>
            <a:ext cx="979530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3DB1FCD3-F8BA-405F-88AA-1AE0DB6DF8B8}"/>
              </a:ext>
            </a:extLst>
          </p:cNvPr>
          <p:cNvCxnSpPr>
            <a:cxnSpLocks/>
          </p:cNvCxnSpPr>
          <p:nvPr/>
        </p:nvCxnSpPr>
        <p:spPr>
          <a:xfrm>
            <a:off x="10993652" y="1283367"/>
            <a:ext cx="0" cy="444366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9B149A8-7E24-47F6-B6B4-D1F3822B5E36}"/>
              </a:ext>
            </a:extLst>
          </p:cNvPr>
          <p:cNvSpPr txBox="1"/>
          <p:nvPr/>
        </p:nvSpPr>
        <p:spPr>
          <a:xfrm>
            <a:off x="1213563" y="2889646"/>
            <a:ext cx="48976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C79E91F-40D4-4DF8-8CDA-34AACE3603CD}"/>
              </a:ext>
            </a:extLst>
          </p:cNvPr>
          <p:cNvSpPr txBox="1"/>
          <p:nvPr/>
        </p:nvSpPr>
        <p:spPr>
          <a:xfrm>
            <a:off x="1025737" y="3036155"/>
            <a:ext cx="9791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Размер изображения на полный экран </a:t>
            </a:r>
            <a:endParaRPr lang="ru-RU" sz="4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AD2A134E-87EC-4BC0-B156-6A9E5746E9E3}"/>
              </a:ext>
            </a:extLst>
          </p:cNvPr>
          <p:cNvCxnSpPr/>
          <p:nvPr/>
        </p:nvCxnSpPr>
        <p:spPr>
          <a:xfrm>
            <a:off x="1732547" y="0"/>
            <a:ext cx="0" cy="1130967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E603480-A04B-4181-9AB6-2C7BC94CA988}"/>
              </a:ext>
            </a:extLst>
          </p:cNvPr>
          <p:cNvSpPr txBox="1"/>
          <p:nvPr/>
        </p:nvSpPr>
        <p:spPr>
          <a:xfrm>
            <a:off x="1732547" y="434679"/>
            <a:ext cx="43105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160 </a:t>
            </a:r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pt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A9827A4-AF9B-40BC-AEA6-F42CD29DEB54}"/>
              </a:ext>
            </a:extLst>
          </p:cNvPr>
          <p:cNvSpPr txBox="1"/>
          <p:nvPr/>
        </p:nvSpPr>
        <p:spPr>
          <a:xfrm>
            <a:off x="2471299" y="200260"/>
            <a:ext cx="5969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Выходить за охранное поле нельзя, потому что пропадает стилистическое единство, которое мешает восприятию информации и создает неаккуратность в презентации.</a:t>
            </a:r>
          </a:p>
          <a:p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Если текст не помещается на один слайд, разделите его на несколько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279621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418962D-9E11-4D3C-978B-3EF699B93A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ЦВЕТА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55DFA480-ECB6-4299-9E25-A91D481B37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98133" y="3442125"/>
            <a:ext cx="9795305" cy="1581102"/>
          </a:xfrm>
        </p:spPr>
        <p:txBody>
          <a:bodyPr/>
          <a:lstStyle/>
          <a:p>
            <a:pPr marL="0" indent="0"/>
            <a:r>
              <a:rPr lang="ru-RU" dirty="0"/>
              <a:t>Раздел про правила использования цветовых схем в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2113622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3">
            <a:extLst>
              <a:ext uri="{FF2B5EF4-FFF2-40B4-BE49-F238E27FC236}">
                <a16:creationId xmlns:a16="http://schemas.microsoft.com/office/drawing/2014/main" xmlns="" id="{FD9C0D79-6607-410D-B32C-084D5C251B68}"/>
              </a:ext>
            </a:extLst>
          </p:cNvPr>
          <p:cNvGraphicFramePr/>
          <p:nvPr/>
        </p:nvGraphicFramePr>
        <p:xfrm>
          <a:off x="474453" y="718502"/>
          <a:ext cx="11421373" cy="5882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519345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05B61BA-B25B-4843-B0A8-A220059D1AB0}"/>
              </a:ext>
            </a:extLst>
          </p:cNvPr>
          <p:cNvSpPr txBox="1"/>
          <p:nvPr/>
        </p:nvSpPr>
        <p:spPr>
          <a:xfrm>
            <a:off x="1174281" y="2585693"/>
            <a:ext cx="48976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Цветовая схема № 1 — это стандартные цвета, которые подходят для официальных мероприятий.</a:t>
            </a:r>
          </a:p>
          <a:p>
            <a:endParaRPr lang="ru-RU" dirty="0"/>
          </a:p>
          <a:p>
            <a:r>
              <a:rPr lang="ru-RU" dirty="0"/>
              <a:t>Сферы применения: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публичные выступления,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доклады,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конференции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E26910CC-62FE-4ACC-84AF-F145B20E6A4C}"/>
              </a:ext>
            </a:extLst>
          </p:cNvPr>
          <p:cNvSpPr/>
          <p:nvPr/>
        </p:nvSpPr>
        <p:spPr>
          <a:xfrm>
            <a:off x="6093885" y="1130966"/>
            <a:ext cx="2425248" cy="23068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172D292C-47AA-4053-A692-95593D709A3C}"/>
              </a:ext>
            </a:extLst>
          </p:cNvPr>
          <p:cNvSpPr/>
          <p:nvPr/>
        </p:nvSpPr>
        <p:spPr>
          <a:xfrm>
            <a:off x="8518429" y="1130966"/>
            <a:ext cx="2425248" cy="2306873"/>
          </a:xfrm>
          <a:prstGeom prst="rect">
            <a:avLst/>
          </a:prstGeom>
          <a:solidFill>
            <a:srgbClr val="E8D6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E01956F7-C682-4824-A40C-354A71417208}"/>
              </a:ext>
            </a:extLst>
          </p:cNvPr>
          <p:cNvSpPr/>
          <p:nvPr/>
        </p:nvSpPr>
        <p:spPr>
          <a:xfrm>
            <a:off x="6093901" y="3437839"/>
            <a:ext cx="2425234" cy="2285938"/>
          </a:xfrm>
          <a:prstGeom prst="rect">
            <a:avLst/>
          </a:prstGeom>
          <a:solidFill>
            <a:srgbClr val="243C5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90668AD-26A9-43C4-9460-AA9718714E73}"/>
              </a:ext>
            </a:extLst>
          </p:cNvPr>
          <p:cNvSpPr/>
          <p:nvPr/>
        </p:nvSpPr>
        <p:spPr>
          <a:xfrm>
            <a:off x="8518429" y="3437839"/>
            <a:ext cx="2425232" cy="228593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34A590A-7240-4F24-BF01-675E5175FCCC}"/>
              </a:ext>
            </a:extLst>
          </p:cNvPr>
          <p:cNvSpPr txBox="1"/>
          <p:nvPr/>
        </p:nvSpPr>
        <p:spPr>
          <a:xfrm>
            <a:off x="6331527" y="1545739"/>
            <a:ext cx="15517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RGB</a:t>
            </a:r>
            <a:endParaRPr lang="ru-RU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255 255 255</a:t>
            </a: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#FFFFFF</a:t>
            </a:r>
            <a:endParaRPr lang="ru-RU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белый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7404530-4793-42A3-92DD-20F4E34BA906}"/>
              </a:ext>
            </a:extLst>
          </p:cNvPr>
          <p:cNvSpPr txBox="1"/>
          <p:nvPr/>
        </p:nvSpPr>
        <p:spPr>
          <a:xfrm>
            <a:off x="6398680" y="3787399"/>
            <a:ext cx="21197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RGB</a:t>
            </a:r>
            <a:endParaRPr lang="ru-RU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36 60 95</a:t>
            </a:r>
          </a:p>
          <a:p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#243C5F</a:t>
            </a:r>
          </a:p>
          <a:p>
            <a:endParaRPr lang="en-US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тёмно-синий</a:t>
            </a:r>
            <a:endParaRPr lang="en-US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3C75829-5D0C-458C-BA43-BD8B16BE2CF7}"/>
              </a:ext>
            </a:extLst>
          </p:cNvPr>
          <p:cNvSpPr txBox="1"/>
          <p:nvPr/>
        </p:nvSpPr>
        <p:spPr>
          <a:xfrm>
            <a:off x="9153614" y="3781429"/>
            <a:ext cx="21197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RGB</a:t>
            </a:r>
          </a:p>
          <a:p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0 0 0</a:t>
            </a:r>
          </a:p>
          <a:p>
            <a:r>
              <a:rPr lang="ru-R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#000000</a:t>
            </a:r>
          </a:p>
          <a:p>
            <a:endParaRPr lang="ru-RU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черный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5834D3F-9A90-4F0B-97F7-C8B616E0F6E9}"/>
              </a:ext>
            </a:extLst>
          </p:cNvPr>
          <p:cNvSpPr txBox="1"/>
          <p:nvPr/>
        </p:nvSpPr>
        <p:spPr>
          <a:xfrm>
            <a:off x="9186480" y="1545738"/>
            <a:ext cx="16037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RGB</a:t>
            </a:r>
            <a:endParaRPr lang="ru-RU" sz="1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232 214 189</a:t>
            </a:r>
          </a:p>
          <a:p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#E8D6BD</a:t>
            </a:r>
            <a:endParaRPr lang="ru-RU" sz="1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1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бежевый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9C40AB5-45B1-42B8-8B46-3863FC047B4F}"/>
              </a:ext>
            </a:extLst>
          </p:cNvPr>
          <p:cNvSpPr txBox="1"/>
          <p:nvPr/>
        </p:nvSpPr>
        <p:spPr>
          <a:xfrm>
            <a:off x="1201906" y="1173548"/>
            <a:ext cx="4894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ЦВЕТОВАЯ СХЕМА № 1</a:t>
            </a:r>
            <a:endParaRPr lang="ru-RU" sz="4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BB0D4D1-E306-4329-9DE5-1D4BF5279DF4}"/>
              </a:ext>
            </a:extLst>
          </p:cNvPr>
          <p:cNvSpPr/>
          <p:nvPr/>
        </p:nvSpPr>
        <p:spPr>
          <a:xfrm>
            <a:off x="7811154" y="1123755"/>
            <a:ext cx="1280161" cy="4592811"/>
          </a:xfrm>
          <a:prstGeom prst="rect">
            <a:avLst/>
          </a:prstGeom>
          <a:solidFill>
            <a:srgbClr val="82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D8FFF57-A40B-4305-865A-5E910F6059A1}"/>
              </a:ext>
            </a:extLst>
          </p:cNvPr>
          <p:cNvSpPr txBox="1"/>
          <p:nvPr/>
        </p:nvSpPr>
        <p:spPr>
          <a:xfrm>
            <a:off x="7966596" y="1533013"/>
            <a:ext cx="10664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RGB</a:t>
            </a:r>
            <a:endParaRPr lang="ru-RU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130 0 0</a:t>
            </a:r>
          </a:p>
          <a:p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#820000</a:t>
            </a:r>
            <a:endParaRPr lang="ru-RU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бордовый</a:t>
            </a:r>
          </a:p>
        </p:txBody>
      </p:sp>
    </p:spTree>
    <p:extLst>
      <p:ext uri="{BB962C8B-B14F-4D97-AF65-F5344CB8AC3E}">
        <p14:creationId xmlns:p14="http://schemas.microsoft.com/office/powerpoint/2010/main" xmlns="" val="3356941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47215CA-B8EB-45E6-8A07-306232E53672}"/>
              </a:ext>
            </a:extLst>
          </p:cNvPr>
          <p:cNvSpPr txBox="1"/>
          <p:nvPr/>
        </p:nvSpPr>
        <p:spPr>
          <a:xfrm>
            <a:off x="1830196" y="3318098"/>
            <a:ext cx="1638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SANS</a:t>
            </a:r>
            <a:endParaRPr lang="ru-RU" sz="16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BOLD</a:t>
            </a:r>
            <a:r>
              <a:rPr lang="ru-RU" sz="1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Calibri, Arial </a:t>
            </a:r>
            <a:endParaRPr lang="ru-RU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25CED86-AE96-4C9C-A7A4-87004647372C}"/>
              </a:ext>
            </a:extLst>
          </p:cNvPr>
          <p:cNvSpPr txBox="1"/>
          <p:nvPr/>
        </p:nvSpPr>
        <p:spPr>
          <a:xfrm>
            <a:off x="1902767" y="3572613"/>
            <a:ext cx="1870745" cy="427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B6F8E2C-7E51-4E8E-96A4-D1A7938B458D}"/>
              </a:ext>
            </a:extLst>
          </p:cNvPr>
          <p:cNvSpPr txBox="1"/>
          <p:nvPr/>
        </p:nvSpPr>
        <p:spPr>
          <a:xfrm>
            <a:off x="1830195" y="1967311"/>
            <a:ext cx="1870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SANS</a:t>
            </a:r>
            <a:endParaRPr lang="ru-RU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BOLD</a:t>
            </a:r>
            <a:r>
              <a:rPr lang="ru-RU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Calibri, Arial </a:t>
            </a:r>
            <a:endParaRPr lang="ru-RU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B06E8F1-B53D-4CE9-BDC3-7C13BC713D90}"/>
              </a:ext>
            </a:extLst>
          </p:cNvPr>
          <p:cNvSpPr txBox="1"/>
          <p:nvPr/>
        </p:nvSpPr>
        <p:spPr>
          <a:xfrm>
            <a:off x="1830195" y="4372206"/>
            <a:ext cx="1870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SANS</a:t>
            </a:r>
            <a:endParaRPr lang="ru-RU" sz="14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BOLD</a:t>
            </a:r>
            <a:r>
              <a:rPr lang="ru-RU" sz="1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Calibri, Arial </a:t>
            </a:r>
            <a:endParaRPr lang="ru-RU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1593719-EB53-4328-B2F7-F88EC1E53A39}"/>
              </a:ext>
            </a:extLst>
          </p:cNvPr>
          <p:cNvSpPr txBox="1"/>
          <p:nvPr/>
        </p:nvSpPr>
        <p:spPr>
          <a:xfrm>
            <a:off x="1756229" y="5532808"/>
            <a:ext cx="1944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sans</a:t>
            </a:r>
            <a:r>
              <a:rPr lang="ru-RU" dirty="0"/>
              <a:t> </a:t>
            </a:r>
            <a:r>
              <a:rPr lang="en-US" dirty="0" smtClean="0"/>
              <a:t>Regular</a:t>
            </a:r>
            <a:r>
              <a:rPr lang="en-US" dirty="0" smtClean="0"/>
              <a:t>, OPEN SANS</a:t>
            </a:r>
          </a:p>
          <a:p>
            <a:r>
              <a:rPr lang="en-US" dirty="0" smtClean="0"/>
              <a:t>BOLD, Calibri, Arial 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7C734074-141F-4B85-BEEB-3B411BA89DA2}"/>
              </a:ext>
            </a:extLst>
          </p:cNvPr>
          <p:cNvCxnSpPr/>
          <p:nvPr/>
        </p:nvCxnSpPr>
        <p:spPr>
          <a:xfrm>
            <a:off x="3700941" y="365125"/>
            <a:ext cx="0" cy="612775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2C2E1AC-7AB4-4C2D-8874-1C2710E58E58}"/>
              </a:ext>
            </a:extLst>
          </p:cNvPr>
          <p:cNvSpPr txBox="1"/>
          <p:nvPr/>
        </p:nvSpPr>
        <p:spPr>
          <a:xfrm>
            <a:off x="3961000" y="2803686"/>
            <a:ext cx="43105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заголовков разделов, названия презентации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550DB14-7D8B-400D-B8BC-FF30B065CF3A}"/>
              </a:ext>
            </a:extLst>
          </p:cNvPr>
          <p:cNvSpPr txBox="1"/>
          <p:nvPr/>
        </p:nvSpPr>
        <p:spPr>
          <a:xfrm>
            <a:off x="3961001" y="1245670"/>
            <a:ext cx="75906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ЗАГОЛОВОК 1-Й УРОВЕНЬ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5D7B57E-2B50-4A35-B5E0-35DFD1ECCE30}"/>
              </a:ext>
            </a:extLst>
          </p:cNvPr>
          <p:cNvSpPr txBox="1"/>
          <p:nvPr/>
        </p:nvSpPr>
        <p:spPr>
          <a:xfrm>
            <a:off x="460634" y="1981205"/>
            <a:ext cx="1870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размер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44 </a:t>
            </a:r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pt</a:t>
            </a: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разрядка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1 </a:t>
            </a:r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pt</a:t>
            </a:r>
            <a:endParaRPr lang="ru-RU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регистр – «все прописные»</a:t>
            </a: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16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10E52DB-E2A1-4FA2-8CD2-04D165A87113}"/>
              </a:ext>
            </a:extLst>
          </p:cNvPr>
          <p:cNvSpPr txBox="1"/>
          <p:nvPr/>
        </p:nvSpPr>
        <p:spPr>
          <a:xfrm>
            <a:off x="3961001" y="3290668"/>
            <a:ext cx="7590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ЗАГОЛОВОК 2-Й УРОВЕНЬ </a:t>
            </a:r>
            <a:endParaRPr lang="ru-RU" sz="4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4324E1B-F66B-4150-A101-27D6DA234E9E}"/>
              </a:ext>
            </a:extLst>
          </p:cNvPr>
          <p:cNvSpPr txBox="1"/>
          <p:nvPr/>
        </p:nvSpPr>
        <p:spPr>
          <a:xfrm>
            <a:off x="308236" y="3287320"/>
            <a:ext cx="1870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размер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32 </a:t>
            </a:r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pt</a:t>
            </a: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разрядка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1 </a:t>
            </a:r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pt</a:t>
            </a:r>
            <a:endParaRPr lang="ru-RU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регистр – «все прописные»</a:t>
            </a: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16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EFC7975-643C-4B0D-8D3A-4AE9EF167E94}"/>
              </a:ext>
            </a:extLst>
          </p:cNvPr>
          <p:cNvSpPr txBox="1"/>
          <p:nvPr/>
        </p:nvSpPr>
        <p:spPr>
          <a:xfrm>
            <a:off x="3961001" y="4536764"/>
            <a:ext cx="7590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Подзаголовок</a:t>
            </a:r>
            <a:endParaRPr lang="ru-RU" sz="4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F77E873D-D00B-4976-B623-8144CB87C2DE}"/>
              </a:ext>
            </a:extLst>
          </p:cNvPr>
          <p:cNvSpPr txBox="1"/>
          <p:nvPr/>
        </p:nvSpPr>
        <p:spPr>
          <a:xfrm>
            <a:off x="308235" y="4396080"/>
            <a:ext cx="1870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размер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28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pt</a:t>
            </a: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разрядка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1 </a:t>
            </a:r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pt</a:t>
            </a:r>
            <a:endParaRPr lang="ru-RU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регистр – «как в предложениях»</a:t>
            </a: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16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9969128D-706B-4F83-9A83-F399F7012419}"/>
              </a:ext>
            </a:extLst>
          </p:cNvPr>
          <p:cNvSpPr txBox="1"/>
          <p:nvPr/>
        </p:nvSpPr>
        <p:spPr>
          <a:xfrm>
            <a:off x="3961000" y="3782317"/>
            <a:ext cx="59524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Необходим для заголовков внутри разделов </a:t>
            </a:r>
          </a:p>
          <a:p>
            <a:endParaRPr lang="ru-RU" sz="16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6499481E-05AC-416B-A9D3-639541F906A4}"/>
              </a:ext>
            </a:extLst>
          </p:cNvPr>
          <p:cNvSpPr txBox="1"/>
          <p:nvPr/>
        </p:nvSpPr>
        <p:spPr>
          <a:xfrm>
            <a:off x="308235" y="5532808"/>
            <a:ext cx="1870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размер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pt</a:t>
            </a: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разрядка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1 </a:t>
            </a:r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pt</a:t>
            </a:r>
            <a:endParaRPr lang="ru-RU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регистр – «как в предложениях»</a:t>
            </a: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16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C34AEDF9-BC4A-48BA-94BE-B81F1E5F4ECC}"/>
              </a:ext>
            </a:extLst>
          </p:cNvPr>
          <p:cNvSpPr txBox="1"/>
          <p:nvPr/>
        </p:nvSpPr>
        <p:spPr>
          <a:xfrm>
            <a:off x="4049725" y="5640529"/>
            <a:ext cx="7590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Основной текст</a:t>
            </a:r>
            <a:endParaRPr lang="ru-RU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xmlns="" id="{7CAB40BF-6179-48BC-89C6-B63B44701D83}"/>
              </a:ext>
            </a:extLst>
          </p:cNvPr>
          <p:cNvCxnSpPr>
            <a:cxnSpLocks/>
          </p:cNvCxnSpPr>
          <p:nvPr/>
        </p:nvCxnSpPr>
        <p:spPr>
          <a:xfrm>
            <a:off x="460634" y="3153924"/>
            <a:ext cx="9500839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xmlns="" id="{82849CF2-1195-4A1C-82F7-6FC77ED196F5}"/>
              </a:ext>
            </a:extLst>
          </p:cNvPr>
          <p:cNvCxnSpPr>
            <a:cxnSpLocks/>
          </p:cNvCxnSpPr>
          <p:nvPr/>
        </p:nvCxnSpPr>
        <p:spPr>
          <a:xfrm>
            <a:off x="460634" y="4197108"/>
            <a:ext cx="9500839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xmlns="" id="{11C0789F-79C0-4489-9C17-2F30D2B3FEF5}"/>
              </a:ext>
            </a:extLst>
          </p:cNvPr>
          <p:cNvCxnSpPr>
            <a:cxnSpLocks/>
          </p:cNvCxnSpPr>
          <p:nvPr/>
        </p:nvCxnSpPr>
        <p:spPr>
          <a:xfrm>
            <a:off x="460634" y="5350261"/>
            <a:ext cx="9500839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B30D7B1-87EA-4D5E-A28E-D2CEF8140F16}"/>
              </a:ext>
            </a:extLst>
          </p:cNvPr>
          <p:cNvSpPr txBox="1"/>
          <p:nvPr/>
        </p:nvSpPr>
        <p:spPr>
          <a:xfrm>
            <a:off x="460634" y="460593"/>
            <a:ext cx="4310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ШРИФТЫ</a:t>
            </a:r>
            <a:endParaRPr lang="ru-RU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96C71689-BD4A-4779-933B-5152C8F37658}"/>
              </a:ext>
            </a:extLst>
          </p:cNvPr>
          <p:cNvCxnSpPr>
            <a:cxnSpLocks/>
          </p:cNvCxnSpPr>
          <p:nvPr/>
        </p:nvCxnSpPr>
        <p:spPr>
          <a:xfrm>
            <a:off x="460634" y="1022313"/>
            <a:ext cx="9500839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60868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E26910CC-62FE-4ACC-84AF-F145B20E6A4C}"/>
              </a:ext>
            </a:extLst>
          </p:cNvPr>
          <p:cNvSpPr/>
          <p:nvPr/>
        </p:nvSpPr>
        <p:spPr>
          <a:xfrm>
            <a:off x="6093885" y="1130966"/>
            <a:ext cx="2425248" cy="23068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172D292C-47AA-4053-A692-95593D709A3C}"/>
              </a:ext>
            </a:extLst>
          </p:cNvPr>
          <p:cNvSpPr/>
          <p:nvPr/>
        </p:nvSpPr>
        <p:spPr>
          <a:xfrm>
            <a:off x="8518429" y="1130966"/>
            <a:ext cx="2425248" cy="2306873"/>
          </a:xfrm>
          <a:prstGeom prst="rect">
            <a:avLst/>
          </a:prstGeom>
          <a:solidFill>
            <a:srgbClr val="CD35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E01956F7-C682-4824-A40C-354A71417208}"/>
              </a:ext>
            </a:extLst>
          </p:cNvPr>
          <p:cNvSpPr/>
          <p:nvPr/>
        </p:nvSpPr>
        <p:spPr>
          <a:xfrm>
            <a:off x="6093901" y="3437839"/>
            <a:ext cx="2425234" cy="2285938"/>
          </a:xfrm>
          <a:prstGeom prst="rect">
            <a:avLst/>
          </a:prstGeom>
          <a:solidFill>
            <a:srgbClr val="F9B63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90668AD-26A9-43C4-9460-AA9718714E73}"/>
              </a:ext>
            </a:extLst>
          </p:cNvPr>
          <p:cNvSpPr/>
          <p:nvPr/>
        </p:nvSpPr>
        <p:spPr>
          <a:xfrm>
            <a:off x="8518429" y="3437839"/>
            <a:ext cx="2425232" cy="2285938"/>
          </a:xfrm>
          <a:prstGeom prst="rect">
            <a:avLst/>
          </a:prstGeom>
          <a:solidFill>
            <a:srgbClr val="018DD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7404530-4793-42A3-92DD-20F4E34BA906}"/>
              </a:ext>
            </a:extLst>
          </p:cNvPr>
          <p:cNvSpPr txBox="1"/>
          <p:nvPr/>
        </p:nvSpPr>
        <p:spPr>
          <a:xfrm>
            <a:off x="6398672" y="3834933"/>
            <a:ext cx="2119741" cy="1015663"/>
          </a:xfrm>
          <a:prstGeom prst="rect">
            <a:avLst/>
          </a:prstGeom>
          <a:solidFill>
            <a:srgbClr val="FFA500">
              <a:alpha val="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RGB</a:t>
            </a:r>
            <a:endParaRPr lang="ru-RU" sz="1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249 182 62</a:t>
            </a:r>
          </a:p>
          <a:p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#F9B63E</a:t>
            </a:r>
            <a:endParaRPr lang="ru-RU" sz="1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1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жёлтый</a:t>
            </a:r>
            <a:endParaRPr lang="en-US" sz="1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3C75829-5D0C-458C-BA43-BD8B16BE2CF7}"/>
              </a:ext>
            </a:extLst>
          </p:cNvPr>
          <p:cNvSpPr txBox="1"/>
          <p:nvPr/>
        </p:nvSpPr>
        <p:spPr>
          <a:xfrm>
            <a:off x="8671174" y="3781429"/>
            <a:ext cx="21197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RGB</a:t>
            </a:r>
          </a:p>
          <a:p>
            <a:r>
              <a:rPr lang="ru-R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1 141 21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 </a:t>
            </a:r>
          </a:p>
          <a:p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#018DD2</a:t>
            </a:r>
            <a:endParaRPr lang="ru-RU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голубой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5834D3F-9A90-4F0B-97F7-C8B616E0F6E9}"/>
              </a:ext>
            </a:extLst>
          </p:cNvPr>
          <p:cNvSpPr txBox="1"/>
          <p:nvPr/>
        </p:nvSpPr>
        <p:spPr>
          <a:xfrm>
            <a:off x="8704040" y="1545738"/>
            <a:ext cx="1603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RGB</a:t>
            </a:r>
            <a:endParaRPr lang="ru-RU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205 53 41 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#CD3529</a:t>
            </a:r>
            <a:endParaRPr lang="ru-RU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красный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9C40AB5-45B1-42B8-8B46-3863FC047B4F}"/>
              </a:ext>
            </a:extLst>
          </p:cNvPr>
          <p:cNvSpPr txBox="1"/>
          <p:nvPr/>
        </p:nvSpPr>
        <p:spPr>
          <a:xfrm>
            <a:off x="1201906" y="1173548"/>
            <a:ext cx="4894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ЦВЕТОВАЯ СХЕМА № 2</a:t>
            </a:r>
            <a:endParaRPr lang="ru-RU" sz="4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8770DE0-3F5A-43FC-855B-7884B01659F2}"/>
              </a:ext>
            </a:extLst>
          </p:cNvPr>
          <p:cNvSpPr txBox="1"/>
          <p:nvPr/>
        </p:nvSpPr>
        <p:spPr>
          <a:xfrm>
            <a:off x="1174281" y="2585693"/>
            <a:ext cx="48976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Цветовая схема № 2 — это неофициальные цвета, которые подходят для создания обучающих материалов.</a:t>
            </a:r>
          </a:p>
          <a:p>
            <a:endParaRPr lang="ru-RU" dirty="0"/>
          </a:p>
          <a:p>
            <a:r>
              <a:rPr lang="ru-RU" dirty="0"/>
              <a:t>Сферы применения: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обучающие материалы,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лекции,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интерактивы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4FBA174-E93F-4813-BD33-4BB313CBAB66}"/>
              </a:ext>
            </a:extLst>
          </p:cNvPr>
          <p:cNvSpPr/>
          <p:nvPr/>
        </p:nvSpPr>
        <p:spPr>
          <a:xfrm>
            <a:off x="7306509" y="1126157"/>
            <a:ext cx="1198416" cy="230284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9D073C0-D1E7-4CE2-88FA-89FDF8329F6C}"/>
              </a:ext>
            </a:extLst>
          </p:cNvPr>
          <p:cNvSpPr txBox="1"/>
          <p:nvPr/>
        </p:nvSpPr>
        <p:spPr>
          <a:xfrm>
            <a:off x="6206001" y="1679094"/>
            <a:ext cx="9749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белый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3951326-6536-42E2-9AD1-75B04A1B8C94}"/>
              </a:ext>
            </a:extLst>
          </p:cNvPr>
          <p:cNvSpPr txBox="1"/>
          <p:nvPr/>
        </p:nvSpPr>
        <p:spPr>
          <a:xfrm>
            <a:off x="7458542" y="1679094"/>
            <a:ext cx="9749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чёрный</a:t>
            </a:r>
          </a:p>
        </p:txBody>
      </p:sp>
    </p:spTree>
    <p:extLst>
      <p:ext uri="{BB962C8B-B14F-4D97-AF65-F5344CB8AC3E}">
        <p14:creationId xmlns:p14="http://schemas.microsoft.com/office/powerpoint/2010/main" xmlns="" val="2484892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6CBF582-5CA1-4050-B234-4953F756E273}"/>
              </a:ext>
            </a:extLst>
          </p:cNvPr>
          <p:cNvSpPr/>
          <p:nvPr/>
        </p:nvSpPr>
        <p:spPr>
          <a:xfrm>
            <a:off x="0" y="0"/>
            <a:ext cx="361784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28E33BC-3E07-461C-B1BD-E8C2D543B220}"/>
              </a:ext>
            </a:extLst>
          </p:cNvPr>
          <p:cNvSpPr/>
          <p:nvPr/>
        </p:nvSpPr>
        <p:spPr>
          <a:xfrm>
            <a:off x="3617847" y="0"/>
            <a:ext cx="2415941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C98AC08-2DCD-4D9A-A8F7-401D85C8EE87}"/>
              </a:ext>
            </a:extLst>
          </p:cNvPr>
          <p:cNvSpPr/>
          <p:nvPr/>
        </p:nvSpPr>
        <p:spPr>
          <a:xfrm>
            <a:off x="6033788" y="0"/>
            <a:ext cx="2415941" cy="6858000"/>
          </a:xfrm>
          <a:prstGeom prst="rect">
            <a:avLst/>
          </a:prstGeom>
          <a:solidFill>
            <a:srgbClr val="EEE5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6D37F7A-8CEF-4C01-A134-DD7FAE45ADCB}"/>
              </a:ext>
            </a:extLst>
          </p:cNvPr>
          <p:cNvSpPr/>
          <p:nvPr/>
        </p:nvSpPr>
        <p:spPr>
          <a:xfrm>
            <a:off x="8449729" y="0"/>
            <a:ext cx="3742271" cy="685800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F9C9A08-8BEA-42FB-B197-4ED3B030C781}"/>
              </a:ext>
            </a:extLst>
          </p:cNvPr>
          <p:cNvSpPr txBox="1"/>
          <p:nvPr/>
        </p:nvSpPr>
        <p:spPr>
          <a:xfrm>
            <a:off x="1201906" y="1173548"/>
            <a:ext cx="4894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ЦВЕТ ФОНА</a:t>
            </a:r>
            <a:endParaRPr lang="ru-RU" sz="4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380F5F9-BE29-4DF6-87A7-9C2B599EA899}"/>
              </a:ext>
            </a:extLst>
          </p:cNvPr>
          <p:cNvSpPr txBox="1"/>
          <p:nvPr/>
        </p:nvSpPr>
        <p:spPr>
          <a:xfrm>
            <a:off x="1174281" y="2585693"/>
            <a:ext cx="4897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Кроме белого фона, возможно использование данных цветов. Фоном можно сделать главную страницу раздела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20ED114-2D9E-4719-A330-00A4CD0D09AE}"/>
              </a:ext>
            </a:extLst>
          </p:cNvPr>
          <p:cNvSpPr txBox="1"/>
          <p:nvPr/>
        </p:nvSpPr>
        <p:spPr>
          <a:xfrm>
            <a:off x="1174281" y="4624275"/>
            <a:ext cx="2119741" cy="1477328"/>
          </a:xfrm>
          <a:prstGeom prst="rect">
            <a:avLst/>
          </a:prstGeom>
          <a:solidFill>
            <a:srgbClr val="FFA500">
              <a:alpha val="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RGB</a:t>
            </a:r>
            <a:endParaRPr lang="ru-RU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242 242 242 </a:t>
            </a:r>
          </a:p>
          <a:p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#243C5F</a:t>
            </a:r>
            <a:endParaRPr lang="ru-RU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светло-серый</a:t>
            </a:r>
            <a:endParaRPr lang="en-US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F2AEA97-87F0-44AF-AA8E-3ACC671790F6}"/>
              </a:ext>
            </a:extLst>
          </p:cNvPr>
          <p:cNvSpPr txBox="1"/>
          <p:nvPr/>
        </p:nvSpPr>
        <p:spPr>
          <a:xfrm>
            <a:off x="3896287" y="4592661"/>
            <a:ext cx="2119741" cy="1477328"/>
          </a:xfrm>
          <a:prstGeom prst="rect">
            <a:avLst/>
          </a:prstGeom>
          <a:solidFill>
            <a:srgbClr val="FFA500">
              <a:alpha val="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RGB</a:t>
            </a:r>
            <a:endParaRPr lang="ru-RU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222 235 247</a:t>
            </a:r>
          </a:p>
          <a:p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#DEEBF7</a:t>
            </a:r>
            <a:endParaRPr lang="ru-RU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светло-голубой</a:t>
            </a:r>
            <a:endParaRPr lang="en-US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E804453-4AF6-4000-AA16-A8152A9F6B86}"/>
              </a:ext>
            </a:extLst>
          </p:cNvPr>
          <p:cNvSpPr txBox="1"/>
          <p:nvPr/>
        </p:nvSpPr>
        <p:spPr>
          <a:xfrm>
            <a:off x="6357613" y="4624275"/>
            <a:ext cx="2119741" cy="1477328"/>
          </a:xfrm>
          <a:prstGeom prst="rect">
            <a:avLst/>
          </a:prstGeom>
          <a:solidFill>
            <a:srgbClr val="FFA500">
              <a:alpha val="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RGB</a:t>
            </a:r>
            <a:endParaRPr lang="ru-RU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238 229 210</a:t>
            </a:r>
          </a:p>
          <a:p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#EEE5D2</a:t>
            </a:r>
            <a:endParaRPr lang="ru-RU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светло-бежевый</a:t>
            </a:r>
            <a:endParaRPr lang="en-US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C6F0FE3-7081-4BAD-A08C-71F03FA1F8B6}"/>
              </a:ext>
            </a:extLst>
          </p:cNvPr>
          <p:cNvSpPr txBox="1"/>
          <p:nvPr/>
        </p:nvSpPr>
        <p:spPr>
          <a:xfrm>
            <a:off x="8683718" y="4624275"/>
            <a:ext cx="2119741" cy="1477328"/>
          </a:xfrm>
          <a:prstGeom prst="rect">
            <a:avLst/>
          </a:prstGeom>
          <a:solidFill>
            <a:srgbClr val="FFA500">
              <a:alpha val="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RGB</a:t>
            </a:r>
            <a:endParaRPr lang="ru-RU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226 240 217</a:t>
            </a:r>
          </a:p>
          <a:p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#E2F0D9</a:t>
            </a:r>
            <a:endParaRPr lang="ru-RU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светло-зеленый</a:t>
            </a:r>
            <a:endParaRPr lang="en-US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6518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6CBF582-5CA1-4050-B234-4953F756E273}"/>
              </a:ext>
            </a:extLst>
          </p:cNvPr>
          <p:cNvSpPr/>
          <p:nvPr/>
        </p:nvSpPr>
        <p:spPr>
          <a:xfrm>
            <a:off x="0" y="0"/>
            <a:ext cx="3617847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28E33BC-3E07-461C-B1BD-E8C2D543B220}"/>
              </a:ext>
            </a:extLst>
          </p:cNvPr>
          <p:cNvSpPr/>
          <p:nvPr/>
        </p:nvSpPr>
        <p:spPr>
          <a:xfrm>
            <a:off x="3617847" y="0"/>
            <a:ext cx="2415941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C98AC08-2DCD-4D9A-A8F7-401D85C8EE87}"/>
              </a:ext>
            </a:extLst>
          </p:cNvPr>
          <p:cNvSpPr/>
          <p:nvPr/>
        </p:nvSpPr>
        <p:spPr>
          <a:xfrm>
            <a:off x="6033788" y="0"/>
            <a:ext cx="2415941" cy="6858000"/>
          </a:xfrm>
          <a:prstGeom prst="rect">
            <a:avLst/>
          </a:prstGeom>
          <a:pattFill prst="lgCheck">
            <a:fgClr>
              <a:srgbClr val="EEE5D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6D37F7A-8CEF-4C01-A134-DD7FAE45ADCB}"/>
              </a:ext>
            </a:extLst>
          </p:cNvPr>
          <p:cNvSpPr/>
          <p:nvPr/>
        </p:nvSpPr>
        <p:spPr>
          <a:xfrm>
            <a:off x="8449729" y="0"/>
            <a:ext cx="3742271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F9C9A08-8BEA-42FB-B197-4ED3B030C781}"/>
              </a:ext>
            </a:extLst>
          </p:cNvPr>
          <p:cNvSpPr txBox="1"/>
          <p:nvPr/>
        </p:nvSpPr>
        <p:spPr>
          <a:xfrm>
            <a:off x="1201906" y="1173548"/>
            <a:ext cx="4894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ЦВЕТ ФОНА НЕЛЬЗЯ</a:t>
            </a:r>
            <a:endParaRPr lang="ru-RU" sz="4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380F5F9-BE29-4DF6-87A7-9C2B599EA899}"/>
              </a:ext>
            </a:extLst>
          </p:cNvPr>
          <p:cNvSpPr txBox="1"/>
          <p:nvPr/>
        </p:nvSpPr>
        <p:spPr>
          <a:xfrm>
            <a:off x="1201906" y="2242094"/>
            <a:ext cx="48976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Нельзя использовать различные текстуры, рисунки и т. п. на заднем фоне, потому что они мешают восприятию текста, усложняют чтение и стилистически не подходят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9573DC42-0852-4193-BB38-6CB3D8C98031}"/>
              </a:ext>
            </a:extLst>
          </p:cNvPr>
          <p:cNvGrpSpPr/>
          <p:nvPr/>
        </p:nvGrpSpPr>
        <p:grpSpPr>
          <a:xfrm>
            <a:off x="2302782" y="3554574"/>
            <a:ext cx="2692340" cy="2671634"/>
            <a:chOff x="4374682" y="1225285"/>
            <a:chExt cx="5111014" cy="5071707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02D3C2C3-8DB6-4CEA-88FF-B4D394321D20}"/>
                </a:ext>
              </a:extLst>
            </p:cNvPr>
            <p:cNvSpPr/>
            <p:nvPr/>
          </p:nvSpPr>
          <p:spPr>
            <a:xfrm rot="18957677">
              <a:off x="6785810" y="1225285"/>
              <a:ext cx="288758" cy="5071707"/>
            </a:xfrm>
            <a:prstGeom prst="rect">
              <a:avLst/>
            </a:prstGeom>
            <a:solidFill>
              <a:srgbClr val="CD3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CCF668CA-0563-42CD-B094-A8263DC055C6}"/>
                </a:ext>
              </a:extLst>
            </p:cNvPr>
            <p:cNvSpPr/>
            <p:nvPr/>
          </p:nvSpPr>
          <p:spPr>
            <a:xfrm rot="2757677">
              <a:off x="6785810" y="1203159"/>
              <a:ext cx="288758" cy="5111014"/>
            </a:xfrm>
            <a:prstGeom prst="rect">
              <a:avLst/>
            </a:prstGeom>
            <a:solidFill>
              <a:srgbClr val="CD3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6C6D6527-BF16-426A-B3BE-1C3F660FF076}"/>
              </a:ext>
            </a:extLst>
          </p:cNvPr>
          <p:cNvGrpSpPr/>
          <p:nvPr/>
        </p:nvGrpSpPr>
        <p:grpSpPr>
          <a:xfrm>
            <a:off x="7158965" y="3553272"/>
            <a:ext cx="2692340" cy="2671634"/>
            <a:chOff x="4374682" y="1225285"/>
            <a:chExt cx="5111014" cy="5071707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1DE0EE58-93FC-41EF-95C7-7362862437AE}"/>
                </a:ext>
              </a:extLst>
            </p:cNvPr>
            <p:cNvSpPr/>
            <p:nvPr/>
          </p:nvSpPr>
          <p:spPr>
            <a:xfrm rot="18957677">
              <a:off x="6785810" y="1225285"/>
              <a:ext cx="288758" cy="5071707"/>
            </a:xfrm>
            <a:prstGeom prst="rect">
              <a:avLst/>
            </a:prstGeom>
            <a:solidFill>
              <a:srgbClr val="CD3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F9291846-AB38-4F3B-8B47-4F2B323D2396}"/>
                </a:ext>
              </a:extLst>
            </p:cNvPr>
            <p:cNvSpPr/>
            <p:nvPr/>
          </p:nvSpPr>
          <p:spPr>
            <a:xfrm rot="2757677">
              <a:off x="6785810" y="1203159"/>
              <a:ext cx="288758" cy="5111014"/>
            </a:xfrm>
            <a:prstGeom prst="rect">
              <a:avLst/>
            </a:prstGeom>
            <a:solidFill>
              <a:srgbClr val="CD3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935236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1AC468C9-22FF-4F57-97E5-66EE98327AD6}"/>
              </a:ext>
            </a:extLst>
          </p:cNvPr>
          <p:cNvGrpSpPr/>
          <p:nvPr/>
        </p:nvGrpSpPr>
        <p:grpSpPr>
          <a:xfrm>
            <a:off x="6096000" y="1113288"/>
            <a:ext cx="1854200" cy="2302844"/>
            <a:chOff x="0" y="0"/>
            <a:chExt cx="12192000" cy="685800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A5949B53-8328-42E2-B972-54142DDE65EF}"/>
                </a:ext>
              </a:extLst>
            </p:cNvPr>
            <p:cNvSpPr/>
            <p:nvPr/>
          </p:nvSpPr>
          <p:spPr>
            <a:xfrm>
              <a:off x="0" y="0"/>
              <a:ext cx="3617847" cy="6858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9F340413-CED5-4085-B30A-E2F4997327D9}"/>
                </a:ext>
              </a:extLst>
            </p:cNvPr>
            <p:cNvSpPr/>
            <p:nvPr/>
          </p:nvSpPr>
          <p:spPr>
            <a:xfrm>
              <a:off x="3617847" y="0"/>
              <a:ext cx="2415941" cy="6858000"/>
            </a:xfrm>
            <a:prstGeom prst="rect">
              <a:avLst/>
            </a:prstGeom>
            <a:solidFill>
              <a:srgbClr val="DEE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070A50B2-599B-4DC2-A4BF-DFD7C8D9A0A2}"/>
                </a:ext>
              </a:extLst>
            </p:cNvPr>
            <p:cNvSpPr/>
            <p:nvPr/>
          </p:nvSpPr>
          <p:spPr>
            <a:xfrm>
              <a:off x="6033788" y="0"/>
              <a:ext cx="2415941" cy="6858000"/>
            </a:xfrm>
            <a:prstGeom prst="rect">
              <a:avLst/>
            </a:prstGeom>
            <a:solidFill>
              <a:srgbClr val="EEE5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C16AA46A-4445-4365-B60C-20B879A2C99B}"/>
                </a:ext>
              </a:extLst>
            </p:cNvPr>
            <p:cNvSpPr/>
            <p:nvPr/>
          </p:nvSpPr>
          <p:spPr>
            <a:xfrm>
              <a:off x="8449729" y="0"/>
              <a:ext cx="3742271" cy="685800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E8B965C6-31EC-4665-9BF6-CF66491B2891}"/>
              </a:ext>
            </a:extLst>
          </p:cNvPr>
          <p:cNvSpPr/>
          <p:nvPr/>
        </p:nvSpPr>
        <p:spPr>
          <a:xfrm>
            <a:off x="7950199" y="1156320"/>
            <a:ext cx="3091706" cy="2259808"/>
          </a:xfrm>
          <a:prstGeom prst="rect">
            <a:avLst/>
          </a:prstGeom>
          <a:solidFill>
            <a:srgbClr val="F9B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4FBA174-E93F-4813-BD33-4BB313CBAB66}"/>
              </a:ext>
            </a:extLst>
          </p:cNvPr>
          <p:cNvSpPr/>
          <p:nvPr/>
        </p:nvSpPr>
        <p:spPr>
          <a:xfrm>
            <a:off x="6108093" y="3441868"/>
            <a:ext cx="4909626" cy="230284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C533CE6-198B-4348-B755-6DD826EA990A}"/>
              </a:ext>
            </a:extLst>
          </p:cNvPr>
          <p:cNvSpPr/>
          <p:nvPr/>
        </p:nvSpPr>
        <p:spPr>
          <a:xfrm>
            <a:off x="7786428" y="3435818"/>
            <a:ext cx="1280161" cy="2312923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470A887-74D2-40EC-9D29-4F181B38854E}"/>
              </a:ext>
            </a:extLst>
          </p:cNvPr>
          <p:cNvSpPr/>
          <p:nvPr/>
        </p:nvSpPr>
        <p:spPr>
          <a:xfrm>
            <a:off x="8195683" y="3435822"/>
            <a:ext cx="524806" cy="2310903"/>
          </a:xfrm>
          <a:prstGeom prst="rect">
            <a:avLst/>
          </a:prstGeom>
          <a:solidFill>
            <a:srgbClr val="CD3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77D7936-03B5-4638-A2E4-9A3A6AE14621}"/>
              </a:ext>
            </a:extLst>
          </p:cNvPr>
          <p:cNvSpPr/>
          <p:nvPr/>
        </p:nvSpPr>
        <p:spPr>
          <a:xfrm>
            <a:off x="6728130" y="3435822"/>
            <a:ext cx="1482220" cy="2312919"/>
          </a:xfrm>
          <a:prstGeom prst="rect">
            <a:avLst/>
          </a:prstGeom>
          <a:solidFill>
            <a:srgbClr val="018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E26910CC-62FE-4ACC-84AF-F145B20E6A4C}"/>
              </a:ext>
            </a:extLst>
          </p:cNvPr>
          <p:cNvSpPr/>
          <p:nvPr/>
        </p:nvSpPr>
        <p:spPr>
          <a:xfrm>
            <a:off x="7923262" y="1130189"/>
            <a:ext cx="856224" cy="2285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9C40AB5-45B1-42B8-8B46-3863FC047B4F}"/>
              </a:ext>
            </a:extLst>
          </p:cNvPr>
          <p:cNvSpPr txBox="1"/>
          <p:nvPr/>
        </p:nvSpPr>
        <p:spPr>
          <a:xfrm>
            <a:off x="1201906" y="1173548"/>
            <a:ext cx="4894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ЦВЕТ В ШРИФТАХ</a:t>
            </a:r>
            <a:endParaRPr lang="ru-RU" sz="4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8770DE0-3F5A-43FC-855B-7884B01659F2}"/>
              </a:ext>
            </a:extLst>
          </p:cNvPr>
          <p:cNvSpPr txBox="1"/>
          <p:nvPr/>
        </p:nvSpPr>
        <p:spPr>
          <a:xfrm>
            <a:off x="1174281" y="2585693"/>
            <a:ext cx="49338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тексте следует использовать только черный цвет, т. к. именно черный  цвет не мешает восприятию текста. </a:t>
            </a:r>
          </a:p>
          <a:p>
            <a:endParaRPr 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темных иллюстрациях или фоне используем белый цвет шрифта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94F83F-C0CC-4126-816A-118FEE150992}"/>
              </a:ext>
            </a:extLst>
          </p:cNvPr>
          <p:cNvSpPr txBox="1"/>
          <p:nvPr/>
        </p:nvSpPr>
        <p:spPr>
          <a:xfrm>
            <a:off x="6523072" y="2053569"/>
            <a:ext cx="4894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чёрный шрифт</a:t>
            </a:r>
            <a:endParaRPr lang="ru-RU" sz="4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204CEB9-4DB4-4369-8BBF-1507A396DC83}"/>
              </a:ext>
            </a:extLst>
          </p:cNvPr>
          <p:cNvSpPr txBox="1"/>
          <p:nvPr/>
        </p:nvSpPr>
        <p:spPr>
          <a:xfrm>
            <a:off x="6523072" y="4438406"/>
            <a:ext cx="4894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белый шрифт</a:t>
            </a:r>
            <a:endParaRPr lang="ru-RU" sz="4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9607911-ABCF-4A72-9796-C70E8AF4489D}"/>
              </a:ext>
            </a:extLst>
          </p:cNvPr>
          <p:cNvSpPr/>
          <p:nvPr/>
        </p:nvSpPr>
        <p:spPr>
          <a:xfrm>
            <a:off x="9035760" y="3434662"/>
            <a:ext cx="793317" cy="2315712"/>
          </a:xfrm>
          <a:prstGeom prst="rect">
            <a:avLst/>
          </a:prstGeom>
          <a:solidFill>
            <a:srgbClr val="243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586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78095A-DBD1-4907-8AC1-68C884DA8A4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ОШИБКИ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A54FA95-207E-4F4F-A1A5-2C9825EBC2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Данный раздел посвящен распространенным ошибкам при оформлении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2663344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880DE0C-22E9-4C36-9102-1FD00736123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1934" y="1161186"/>
            <a:ext cx="1918128" cy="1829055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979EA9C4-80DF-47A9-9AE1-45B0D97E00C7}"/>
              </a:ext>
            </a:extLst>
          </p:cNvPr>
          <p:cNvGrpSpPr/>
          <p:nvPr/>
        </p:nvGrpSpPr>
        <p:grpSpPr>
          <a:xfrm>
            <a:off x="7031776" y="2063942"/>
            <a:ext cx="1057999" cy="1079360"/>
            <a:chOff x="4374683" y="1225285"/>
            <a:chExt cx="5111014" cy="5071707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54F8556A-EDB2-4A32-9813-9B18BD3D84DE}"/>
                </a:ext>
              </a:extLst>
            </p:cNvPr>
            <p:cNvSpPr/>
            <p:nvPr/>
          </p:nvSpPr>
          <p:spPr>
            <a:xfrm rot="18957677">
              <a:off x="6785811" y="1225285"/>
              <a:ext cx="288758" cy="5071707"/>
            </a:xfrm>
            <a:prstGeom prst="rect">
              <a:avLst/>
            </a:prstGeom>
            <a:solidFill>
              <a:srgbClr val="CD3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BC542C31-E11F-435E-A5E4-400BDB975762}"/>
                </a:ext>
              </a:extLst>
            </p:cNvPr>
            <p:cNvSpPr/>
            <p:nvPr/>
          </p:nvSpPr>
          <p:spPr>
            <a:xfrm rot="2757677">
              <a:off x="6785811" y="1203161"/>
              <a:ext cx="288758" cy="5111014"/>
            </a:xfrm>
            <a:prstGeom prst="rect">
              <a:avLst/>
            </a:prstGeom>
            <a:solidFill>
              <a:srgbClr val="CD3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59DE11C-2473-432A-9F7E-BA6E5C09B6CE}"/>
              </a:ext>
            </a:extLst>
          </p:cNvPr>
          <p:cNvSpPr txBox="1"/>
          <p:nvPr/>
        </p:nvSpPr>
        <p:spPr>
          <a:xfrm>
            <a:off x="8445781" y="1094118"/>
            <a:ext cx="28899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99FF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ИСПОЛЬЗОВАТЬ НЕЧИТАЕМЫЙ ЦВЕТ В ТЕКСТЕ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51FF9831-EF9F-48F3-995F-7C73BC784D8E}"/>
              </a:ext>
            </a:extLst>
          </p:cNvPr>
          <p:cNvGrpSpPr/>
          <p:nvPr/>
        </p:nvGrpSpPr>
        <p:grpSpPr>
          <a:xfrm>
            <a:off x="9899724" y="1400594"/>
            <a:ext cx="1180459" cy="1107729"/>
            <a:chOff x="4374683" y="1225285"/>
            <a:chExt cx="5111014" cy="5071707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4048489E-F588-492F-B532-10007424F21A}"/>
                </a:ext>
              </a:extLst>
            </p:cNvPr>
            <p:cNvSpPr/>
            <p:nvPr/>
          </p:nvSpPr>
          <p:spPr>
            <a:xfrm rot="18957677">
              <a:off x="6785811" y="1225285"/>
              <a:ext cx="288758" cy="5071707"/>
            </a:xfrm>
            <a:prstGeom prst="rect">
              <a:avLst/>
            </a:prstGeom>
            <a:solidFill>
              <a:srgbClr val="CD3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820B64B8-B95F-46AC-980C-B0761AAC68BC}"/>
                </a:ext>
              </a:extLst>
            </p:cNvPr>
            <p:cNvSpPr/>
            <p:nvPr/>
          </p:nvSpPr>
          <p:spPr>
            <a:xfrm rot="2757677">
              <a:off x="6785811" y="1203161"/>
              <a:ext cx="288758" cy="5111014"/>
            </a:xfrm>
            <a:prstGeom prst="rect">
              <a:avLst/>
            </a:prstGeom>
            <a:solidFill>
              <a:srgbClr val="CD3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DE8D040-2E03-470D-B123-1266F9156515}"/>
              </a:ext>
            </a:extLst>
          </p:cNvPr>
          <p:cNvSpPr txBox="1"/>
          <p:nvPr/>
        </p:nvSpPr>
        <p:spPr>
          <a:xfrm>
            <a:off x="8445781" y="2593706"/>
            <a:ext cx="28899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Segoe Script" panose="030B0504020000000003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Использовать другие шрифты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87CC82BB-58A9-41EF-A822-660DBB739380}"/>
              </a:ext>
            </a:extLst>
          </p:cNvPr>
          <p:cNvGrpSpPr/>
          <p:nvPr/>
        </p:nvGrpSpPr>
        <p:grpSpPr>
          <a:xfrm>
            <a:off x="9837521" y="2847975"/>
            <a:ext cx="1328437" cy="1272198"/>
            <a:chOff x="4374683" y="1225285"/>
            <a:chExt cx="5111014" cy="5071707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5D492F0B-8C4C-41CB-A11D-315808D5A50C}"/>
                </a:ext>
              </a:extLst>
            </p:cNvPr>
            <p:cNvSpPr/>
            <p:nvPr/>
          </p:nvSpPr>
          <p:spPr>
            <a:xfrm rot="18957677">
              <a:off x="6785811" y="1225285"/>
              <a:ext cx="288758" cy="5071707"/>
            </a:xfrm>
            <a:prstGeom prst="rect">
              <a:avLst/>
            </a:prstGeom>
            <a:solidFill>
              <a:srgbClr val="CD3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3C5FCE8D-04A1-49D2-ABFF-759785227821}"/>
                </a:ext>
              </a:extLst>
            </p:cNvPr>
            <p:cNvSpPr/>
            <p:nvPr/>
          </p:nvSpPr>
          <p:spPr>
            <a:xfrm rot="2757677">
              <a:off x="6785811" y="1203161"/>
              <a:ext cx="288758" cy="5111014"/>
            </a:xfrm>
            <a:prstGeom prst="rect">
              <a:avLst/>
            </a:prstGeom>
            <a:solidFill>
              <a:srgbClr val="CD3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0DC0BA3-9219-4F7F-A291-0E035F6EDA2B}"/>
              </a:ext>
            </a:extLst>
          </p:cNvPr>
          <p:cNvSpPr txBox="1"/>
          <p:nvPr/>
        </p:nvSpPr>
        <p:spPr>
          <a:xfrm>
            <a:off x="6283305" y="3543786"/>
            <a:ext cx="16917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использовать маленький размер шрифта, т. к. это затрудняет чтение </a:t>
            </a: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xmlns="" id="{2D3D44A5-02FA-4E93-9C0A-08239129ABD0}"/>
              </a:ext>
            </a:extLst>
          </p:cNvPr>
          <p:cNvGrpSpPr/>
          <p:nvPr/>
        </p:nvGrpSpPr>
        <p:grpSpPr>
          <a:xfrm>
            <a:off x="7129782" y="3801931"/>
            <a:ext cx="1137255" cy="1059549"/>
            <a:chOff x="4374683" y="1225285"/>
            <a:chExt cx="5111014" cy="5071707"/>
          </a:xfrm>
        </p:grpSpPr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xmlns="" id="{B510B58C-8C88-48A6-A103-153B451F9560}"/>
                </a:ext>
              </a:extLst>
            </p:cNvPr>
            <p:cNvSpPr/>
            <p:nvPr/>
          </p:nvSpPr>
          <p:spPr>
            <a:xfrm rot="18957677">
              <a:off x="6785811" y="1225285"/>
              <a:ext cx="288758" cy="5071707"/>
            </a:xfrm>
            <a:prstGeom prst="rect">
              <a:avLst/>
            </a:prstGeom>
            <a:solidFill>
              <a:srgbClr val="CD3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92177A6B-7D97-4ADF-8207-15F43E38175E}"/>
                </a:ext>
              </a:extLst>
            </p:cNvPr>
            <p:cNvSpPr/>
            <p:nvPr/>
          </p:nvSpPr>
          <p:spPr>
            <a:xfrm rot="2757677">
              <a:off x="6785811" y="1203161"/>
              <a:ext cx="288758" cy="5111014"/>
            </a:xfrm>
            <a:prstGeom prst="rect">
              <a:avLst/>
            </a:prstGeom>
            <a:solidFill>
              <a:srgbClr val="CD3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Заголовок 1">
            <a:extLst>
              <a:ext uri="{FF2B5EF4-FFF2-40B4-BE49-F238E27FC236}">
                <a16:creationId xmlns:a16="http://schemas.microsoft.com/office/drawing/2014/main" xmlns="" id="{27E02FE6-BF01-453B-9197-B5E955E884ED}"/>
              </a:ext>
            </a:extLst>
          </p:cNvPr>
          <p:cNvSpPr txBox="1">
            <a:spLocks/>
          </p:cNvSpPr>
          <p:nvPr/>
        </p:nvSpPr>
        <p:spPr>
          <a:xfrm>
            <a:off x="1197255" y="1130967"/>
            <a:ext cx="9795293" cy="6170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Текст 2">
            <a:extLst>
              <a:ext uri="{FF2B5EF4-FFF2-40B4-BE49-F238E27FC236}">
                <a16:creationId xmlns:a16="http://schemas.microsoft.com/office/drawing/2014/main" xmlns="" id="{650A0392-91E9-48B1-BF6A-C93D4CBE2781}"/>
              </a:ext>
            </a:extLst>
          </p:cNvPr>
          <p:cNvSpPr txBox="1">
            <a:spLocks/>
          </p:cNvSpPr>
          <p:nvPr/>
        </p:nvSpPr>
        <p:spPr>
          <a:xfrm>
            <a:off x="1201408" y="2267484"/>
            <a:ext cx="9806685" cy="3429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45" name="Заголовок 44">
            <a:extLst>
              <a:ext uri="{FF2B5EF4-FFF2-40B4-BE49-F238E27FC236}">
                <a16:creationId xmlns:a16="http://schemas.microsoft.com/office/drawing/2014/main" xmlns="" id="{F205BC28-D0F5-4EF7-BCCD-BCCB2D3C0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ТЕКСТ</a:t>
            </a:r>
            <a:br>
              <a:rPr lang="ru-RU" dirty="0"/>
            </a:br>
            <a:endParaRPr lang="ru-RU" dirty="0"/>
          </a:p>
        </p:txBody>
      </p:sp>
      <p:sp>
        <p:nvSpPr>
          <p:cNvPr id="50" name="Текст 49">
            <a:extLst>
              <a:ext uri="{FF2B5EF4-FFF2-40B4-BE49-F238E27FC236}">
                <a16:creationId xmlns:a16="http://schemas.microsoft.com/office/drawing/2014/main" xmlns="" id="{9E8203A8-4B97-40A9-BDC5-8A5C7E8185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Нельзя менять пропорции шрифта, использовать яркие и плохо читаемые цвета и т.</a:t>
            </a:r>
            <a:r>
              <a:rPr lang="en-US" sz="1800" dirty="0"/>
              <a:t> </a:t>
            </a:r>
            <a:r>
              <a:rPr lang="ru-RU" sz="1800" dirty="0"/>
              <a:t>п., потому что это мешает слушателю курса прочитать информацию</a:t>
            </a:r>
            <a:r>
              <a:rPr lang="en-US" sz="1800" dirty="0"/>
              <a:t>.</a:t>
            </a:r>
            <a:endParaRPr lang="ru-RU" sz="18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A23CAB04-E308-4246-92BF-3FF327D5282D}"/>
              </a:ext>
            </a:extLst>
          </p:cNvPr>
          <p:cNvSpPr txBox="1"/>
          <p:nvPr/>
        </p:nvSpPr>
        <p:spPr>
          <a:xfrm rot="19901667">
            <a:off x="8554083" y="4604261"/>
            <a:ext cx="2889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Поворачивать текст</a:t>
            </a:r>
          </a:p>
        </p:txBody>
      </p: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xmlns="" id="{4EEAD968-AEC2-48FC-96E4-F08449AE11BD}"/>
              </a:ext>
            </a:extLst>
          </p:cNvPr>
          <p:cNvGrpSpPr/>
          <p:nvPr/>
        </p:nvGrpSpPr>
        <p:grpSpPr>
          <a:xfrm>
            <a:off x="9973549" y="4373203"/>
            <a:ext cx="1137255" cy="1059549"/>
            <a:chOff x="4374683" y="1225285"/>
            <a:chExt cx="5111014" cy="5071707"/>
          </a:xfrm>
        </p:grpSpPr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xmlns="" id="{F6009ABE-BE3A-44E1-89CD-9946276FB9A6}"/>
                </a:ext>
              </a:extLst>
            </p:cNvPr>
            <p:cNvSpPr/>
            <p:nvPr/>
          </p:nvSpPr>
          <p:spPr>
            <a:xfrm rot="18957677">
              <a:off x="6785811" y="1225285"/>
              <a:ext cx="288758" cy="5071707"/>
            </a:xfrm>
            <a:prstGeom prst="rect">
              <a:avLst/>
            </a:prstGeom>
            <a:solidFill>
              <a:srgbClr val="CD3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xmlns="" id="{15D84CD3-79D8-4678-8544-56DAA87B59D0}"/>
                </a:ext>
              </a:extLst>
            </p:cNvPr>
            <p:cNvSpPr/>
            <p:nvPr/>
          </p:nvSpPr>
          <p:spPr>
            <a:xfrm rot="2757677">
              <a:off x="6785811" y="1203161"/>
              <a:ext cx="288758" cy="5111014"/>
            </a:xfrm>
            <a:prstGeom prst="rect">
              <a:avLst/>
            </a:prstGeom>
            <a:solidFill>
              <a:srgbClr val="CD3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993280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5F84A8D4-C5A3-4B0A-8C92-B3856C690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ИЗОБРАЖЕНИЯ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903377F0-ACDB-4612-B3A2-7C5E1C13CC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05132AD9-AF8C-48C9-94E8-08BB57C41F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Нельзя использовать изображения низкого качества, а также менять пропорции изображения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1FBDA8A-3184-4122-A3B4-B5DAE5FDAB4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43712" y="1130966"/>
            <a:ext cx="2347901" cy="20672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2C60E9B-2C17-45A3-882C-4087CA225E4E}"/>
              </a:ext>
            </a:extLst>
          </p:cNvPr>
          <p:cNvSpPr txBox="1"/>
          <p:nvPr/>
        </p:nvSpPr>
        <p:spPr>
          <a:xfrm>
            <a:off x="6343712" y="3349592"/>
            <a:ext cx="2434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использовать изображения низкого качества</a:t>
            </a:r>
            <a:endParaRPr lang="ru-RU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3FF235B4-1D46-484A-8568-44611C578A08}"/>
              </a:ext>
            </a:extLst>
          </p:cNvPr>
          <p:cNvGrpSpPr/>
          <p:nvPr/>
        </p:nvGrpSpPr>
        <p:grpSpPr>
          <a:xfrm>
            <a:off x="8162613" y="2349640"/>
            <a:ext cx="1057999" cy="1079360"/>
            <a:chOff x="4374683" y="1225285"/>
            <a:chExt cx="5111014" cy="5071707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B64AE370-1E3C-4003-87AA-A5B2117A0F9E}"/>
                </a:ext>
              </a:extLst>
            </p:cNvPr>
            <p:cNvSpPr/>
            <p:nvPr/>
          </p:nvSpPr>
          <p:spPr>
            <a:xfrm rot="18957677">
              <a:off x="6785811" y="1225285"/>
              <a:ext cx="288758" cy="5071707"/>
            </a:xfrm>
            <a:prstGeom prst="rect">
              <a:avLst/>
            </a:prstGeom>
            <a:solidFill>
              <a:srgbClr val="CD3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703BB8B2-E747-460F-916F-863B9C605071}"/>
                </a:ext>
              </a:extLst>
            </p:cNvPr>
            <p:cNvSpPr/>
            <p:nvPr/>
          </p:nvSpPr>
          <p:spPr>
            <a:xfrm rot="2757677">
              <a:off x="6785811" y="1203161"/>
              <a:ext cx="288758" cy="5111014"/>
            </a:xfrm>
            <a:prstGeom prst="rect">
              <a:avLst/>
            </a:prstGeom>
            <a:solidFill>
              <a:srgbClr val="CD3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6205BB2C-EE39-4560-B9F4-C0AE2CBE4A6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92955" y="1064502"/>
            <a:ext cx="2118082" cy="3648584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63A95775-996D-453D-8518-7233898AAF65}"/>
              </a:ext>
            </a:extLst>
          </p:cNvPr>
          <p:cNvGrpSpPr/>
          <p:nvPr/>
        </p:nvGrpSpPr>
        <p:grpSpPr>
          <a:xfrm>
            <a:off x="10477137" y="4013206"/>
            <a:ext cx="1057999" cy="1079360"/>
            <a:chOff x="4374683" y="1225285"/>
            <a:chExt cx="5111014" cy="5071707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2F97C20C-5C4D-4A16-B7F2-8F177740E45E}"/>
                </a:ext>
              </a:extLst>
            </p:cNvPr>
            <p:cNvSpPr/>
            <p:nvPr/>
          </p:nvSpPr>
          <p:spPr>
            <a:xfrm rot="18957677">
              <a:off x="6785811" y="1225285"/>
              <a:ext cx="288758" cy="5071707"/>
            </a:xfrm>
            <a:prstGeom prst="rect">
              <a:avLst/>
            </a:prstGeom>
            <a:solidFill>
              <a:srgbClr val="CD3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AEDB62DF-1032-470B-82DB-1508FBEC4782}"/>
                </a:ext>
              </a:extLst>
            </p:cNvPr>
            <p:cNvSpPr/>
            <p:nvPr/>
          </p:nvSpPr>
          <p:spPr>
            <a:xfrm rot="2757677">
              <a:off x="6785811" y="1203161"/>
              <a:ext cx="288758" cy="5111014"/>
            </a:xfrm>
            <a:prstGeom prst="rect">
              <a:avLst/>
            </a:prstGeom>
            <a:solidFill>
              <a:srgbClr val="CD3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665F837-7FC9-4D96-949F-3121F9F664D4}"/>
              </a:ext>
            </a:extLst>
          </p:cNvPr>
          <p:cNvSpPr txBox="1"/>
          <p:nvPr/>
        </p:nvSpPr>
        <p:spPr>
          <a:xfrm>
            <a:off x="9088254" y="4804370"/>
            <a:ext cx="243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менять пропорции </a:t>
            </a:r>
          </a:p>
        </p:txBody>
      </p:sp>
    </p:spTree>
    <p:extLst>
      <p:ext uri="{BB962C8B-B14F-4D97-AF65-F5344CB8AC3E}">
        <p14:creationId xmlns:p14="http://schemas.microsoft.com/office/powerpoint/2010/main" xmlns="" val="3562784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5F84A8D4-C5A3-4B0A-8C92-B3856C690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ВЁРСТКА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05132AD9-AF8C-48C9-94E8-08BB57C41F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7482" y="2847975"/>
            <a:ext cx="4215418" cy="2879725"/>
          </a:xfrm>
        </p:spPr>
        <p:txBody>
          <a:bodyPr>
            <a:normAutofit/>
          </a:bodyPr>
          <a:lstStyle/>
          <a:p>
            <a:r>
              <a:rPr lang="ru-RU" sz="1800" dirty="0"/>
              <a:t>Сохраняйте вёрстку слайдов, как указано в инструкции. Это упростит вашу работу и улучшит восприятие обучающимися материалов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B8D795B-37F6-49CA-8F8A-02DA026F32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34870" y="956269"/>
            <a:ext cx="2664404" cy="1995539"/>
          </a:xfrm>
          <a:prstGeom prst="rect">
            <a:avLst/>
          </a:prstGeom>
        </p:spPr>
      </p:pic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054E3C37-5B5C-4679-8CC6-965FC59A81A3}"/>
              </a:ext>
            </a:extLst>
          </p:cNvPr>
          <p:cNvGrpSpPr/>
          <p:nvPr/>
        </p:nvGrpSpPr>
        <p:grpSpPr>
          <a:xfrm>
            <a:off x="5851699" y="2064071"/>
            <a:ext cx="1380532" cy="1418167"/>
            <a:chOff x="4374682" y="1225285"/>
            <a:chExt cx="5111014" cy="5071707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D3149295-31C9-4F3E-87E2-22D65A6A1D00}"/>
                </a:ext>
              </a:extLst>
            </p:cNvPr>
            <p:cNvSpPr/>
            <p:nvPr/>
          </p:nvSpPr>
          <p:spPr>
            <a:xfrm rot="18957677">
              <a:off x="6785810" y="1225285"/>
              <a:ext cx="288758" cy="5071707"/>
            </a:xfrm>
            <a:prstGeom prst="rect">
              <a:avLst/>
            </a:prstGeom>
            <a:solidFill>
              <a:srgbClr val="CD3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FAE2D274-79D5-4C1B-92E7-7339322EB9BD}"/>
                </a:ext>
              </a:extLst>
            </p:cNvPr>
            <p:cNvSpPr/>
            <p:nvPr/>
          </p:nvSpPr>
          <p:spPr>
            <a:xfrm rot="2757677">
              <a:off x="6785810" y="1203159"/>
              <a:ext cx="288758" cy="5111014"/>
            </a:xfrm>
            <a:prstGeom prst="rect">
              <a:avLst/>
            </a:prstGeom>
            <a:solidFill>
              <a:srgbClr val="CD3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F0163E7-C1FE-4A9B-9FFC-75BAC93416F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34870" y="3356140"/>
            <a:ext cx="2643739" cy="1687434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01C73B3E-4BC6-4594-97D1-62926041CC9E}"/>
              </a:ext>
            </a:extLst>
          </p:cNvPr>
          <p:cNvGrpSpPr/>
          <p:nvPr/>
        </p:nvGrpSpPr>
        <p:grpSpPr>
          <a:xfrm>
            <a:off x="5635176" y="4172557"/>
            <a:ext cx="1380532" cy="1418167"/>
            <a:chOff x="4374682" y="1225285"/>
            <a:chExt cx="5111014" cy="5071707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xmlns="" id="{70E99679-7757-4E4D-9D26-59147292D38E}"/>
                </a:ext>
              </a:extLst>
            </p:cNvPr>
            <p:cNvSpPr/>
            <p:nvPr/>
          </p:nvSpPr>
          <p:spPr>
            <a:xfrm rot="18957677">
              <a:off x="6785810" y="1225285"/>
              <a:ext cx="288758" cy="5071707"/>
            </a:xfrm>
            <a:prstGeom prst="rect">
              <a:avLst/>
            </a:prstGeom>
            <a:solidFill>
              <a:srgbClr val="CD3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32E33A0C-1095-4AE8-BBF7-486A86CB3057}"/>
                </a:ext>
              </a:extLst>
            </p:cNvPr>
            <p:cNvSpPr/>
            <p:nvPr/>
          </p:nvSpPr>
          <p:spPr>
            <a:xfrm rot="2757677">
              <a:off x="6785810" y="1203159"/>
              <a:ext cx="288758" cy="5111014"/>
            </a:xfrm>
            <a:prstGeom prst="rect">
              <a:avLst/>
            </a:prstGeom>
            <a:solidFill>
              <a:srgbClr val="CD3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BF578F9-C1E7-462D-AA4E-BFFAFB29C15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99337" y="956269"/>
            <a:ext cx="2664404" cy="1981581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xmlns="" id="{BAB9958A-3639-455B-ACBB-597178D91EE7}"/>
              </a:ext>
            </a:extLst>
          </p:cNvPr>
          <p:cNvGrpSpPr/>
          <p:nvPr/>
        </p:nvGrpSpPr>
        <p:grpSpPr>
          <a:xfrm>
            <a:off x="8507454" y="2138891"/>
            <a:ext cx="1380532" cy="1418167"/>
            <a:chOff x="4374682" y="1225285"/>
            <a:chExt cx="5111014" cy="5071707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83555917-DB5D-4B5F-8E22-483662FB5E9E}"/>
                </a:ext>
              </a:extLst>
            </p:cNvPr>
            <p:cNvSpPr/>
            <p:nvPr/>
          </p:nvSpPr>
          <p:spPr>
            <a:xfrm rot="18957677">
              <a:off x="6785810" y="1225285"/>
              <a:ext cx="288758" cy="5071707"/>
            </a:xfrm>
            <a:prstGeom prst="rect">
              <a:avLst/>
            </a:prstGeom>
            <a:solidFill>
              <a:srgbClr val="CD3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xmlns="" id="{4F4E5939-B902-43A3-98A9-55FC7C47BB5C}"/>
                </a:ext>
              </a:extLst>
            </p:cNvPr>
            <p:cNvSpPr/>
            <p:nvPr/>
          </p:nvSpPr>
          <p:spPr>
            <a:xfrm rot="2757677">
              <a:off x="6785810" y="1203159"/>
              <a:ext cx="288758" cy="5111014"/>
            </a:xfrm>
            <a:prstGeom prst="rect">
              <a:avLst/>
            </a:prstGeom>
            <a:solidFill>
              <a:srgbClr val="CD3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496024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418962D-9E11-4D3C-978B-3EF699B93A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8562" y="2935976"/>
            <a:ext cx="9794875" cy="113848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 И ПОСЛЕ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91648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027C308-C989-4DD5-8788-1E575882008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9571" y="2190850"/>
            <a:ext cx="4401295" cy="2476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E30FDF4D-9892-41BA-ABEE-30B3DC889480}"/>
              </a:ext>
            </a:extLst>
          </p:cNvPr>
          <p:cNvGrpSpPr/>
          <p:nvPr/>
        </p:nvGrpSpPr>
        <p:grpSpPr>
          <a:xfrm>
            <a:off x="1062645" y="3669582"/>
            <a:ext cx="1237304" cy="1262285"/>
            <a:chOff x="4374683" y="1225285"/>
            <a:chExt cx="5111014" cy="5071707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F4A06FEE-91BE-4FBF-A5FF-3375EA552AEA}"/>
                </a:ext>
              </a:extLst>
            </p:cNvPr>
            <p:cNvSpPr/>
            <p:nvPr/>
          </p:nvSpPr>
          <p:spPr>
            <a:xfrm rot="18957677">
              <a:off x="6785811" y="1225285"/>
              <a:ext cx="288758" cy="5071707"/>
            </a:xfrm>
            <a:prstGeom prst="rect">
              <a:avLst/>
            </a:prstGeom>
            <a:solidFill>
              <a:srgbClr val="CD3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70A648C1-DE83-4F88-84AA-E4948172B7E3}"/>
                </a:ext>
              </a:extLst>
            </p:cNvPr>
            <p:cNvSpPr/>
            <p:nvPr/>
          </p:nvSpPr>
          <p:spPr>
            <a:xfrm rot="2757677">
              <a:off x="6785811" y="1203161"/>
              <a:ext cx="288758" cy="5111014"/>
            </a:xfrm>
            <a:prstGeom prst="rect">
              <a:avLst/>
            </a:prstGeom>
            <a:solidFill>
              <a:srgbClr val="CD3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93CA56A-A311-44FB-B738-4C6746E355F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5670" y="2190850"/>
            <a:ext cx="4462943" cy="249938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FE7F5306-AA55-4CE2-A54A-767B8D8AC254}"/>
              </a:ext>
            </a:extLst>
          </p:cNvPr>
          <p:cNvGrpSpPr/>
          <p:nvPr/>
        </p:nvGrpSpPr>
        <p:grpSpPr>
          <a:xfrm>
            <a:off x="6302294" y="3817136"/>
            <a:ext cx="346364" cy="1062241"/>
            <a:chOff x="6293868" y="2472026"/>
            <a:chExt cx="346364" cy="1062241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F7255546-D8EC-4207-9C80-27D222669687}"/>
                </a:ext>
              </a:extLst>
            </p:cNvPr>
            <p:cNvSpPr/>
            <p:nvPr/>
          </p:nvSpPr>
          <p:spPr>
            <a:xfrm rot="19865501">
              <a:off x="6293868" y="2948443"/>
              <a:ext cx="78337" cy="58582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60DA8D70-DD41-4535-BB81-1BD8A6212AEC}"/>
                </a:ext>
              </a:extLst>
            </p:cNvPr>
            <p:cNvSpPr/>
            <p:nvPr/>
          </p:nvSpPr>
          <p:spPr>
            <a:xfrm rot="889041">
              <a:off x="6552275" y="2472026"/>
              <a:ext cx="87957" cy="101213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Текст 14">
            <a:extLst>
              <a:ext uri="{FF2B5EF4-FFF2-40B4-BE49-F238E27FC236}">
                <a16:creationId xmlns:a16="http://schemas.microsoft.com/office/drawing/2014/main" xmlns="" id="{3EC736A1-E005-4FD7-9F88-7063B4AAE6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7482" y="4800238"/>
            <a:ext cx="4215418" cy="927462"/>
          </a:xfrm>
        </p:spPr>
        <p:txBody>
          <a:bodyPr>
            <a:normAutofit/>
          </a:bodyPr>
          <a:lstStyle/>
          <a:p>
            <a:pPr algn="ctr"/>
            <a:r>
              <a:rPr lang="ru-RU" sz="1800" dirty="0"/>
              <a:t>ДО</a:t>
            </a:r>
          </a:p>
        </p:txBody>
      </p:sp>
      <p:sp>
        <p:nvSpPr>
          <p:cNvPr id="11" name="Текст 14">
            <a:extLst>
              <a:ext uri="{FF2B5EF4-FFF2-40B4-BE49-F238E27FC236}">
                <a16:creationId xmlns:a16="http://schemas.microsoft.com/office/drawing/2014/main" xmlns="" id="{939DE6AB-5F50-4307-9881-31BAF48CED9C}"/>
              </a:ext>
            </a:extLst>
          </p:cNvPr>
          <p:cNvSpPr txBox="1">
            <a:spLocks/>
          </p:cNvSpPr>
          <p:nvPr/>
        </p:nvSpPr>
        <p:spPr>
          <a:xfrm>
            <a:off x="6517347" y="4800238"/>
            <a:ext cx="4215418" cy="9274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/>
              <a:t>ПОСЛЕ</a:t>
            </a:r>
          </a:p>
        </p:txBody>
      </p:sp>
    </p:spTree>
    <p:extLst>
      <p:ext uri="{BB962C8B-B14F-4D97-AF65-F5344CB8AC3E}">
        <p14:creationId xmlns:p14="http://schemas.microsoft.com/office/powerpoint/2010/main" xmlns="" val="4052457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E9F957E1-7762-404E-AE37-BC8B6EC3A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ФОРМАТ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59B7863C-6254-4536-97F4-A7FB3F72CC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97255" y="2579527"/>
            <a:ext cx="7267234" cy="2879725"/>
          </a:xfrm>
        </p:spPr>
        <p:txBody>
          <a:bodyPr/>
          <a:lstStyle/>
          <a:p>
            <a:pPr marL="0" indent="0"/>
            <a:r>
              <a:rPr lang="ru-RU" dirty="0"/>
              <a:t>Размер презентации должен быть 16:9. Это стандартный размер для презентаций 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53B08B78-EAFE-46A2-A2CE-41BCE63AA439}"/>
              </a:ext>
            </a:extLst>
          </p:cNvPr>
          <p:cNvCxnSpPr/>
          <p:nvPr/>
        </p:nvCxnSpPr>
        <p:spPr>
          <a:xfrm>
            <a:off x="0" y="4555521"/>
            <a:ext cx="121920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6122DDFC-F16A-4750-8367-056C7C37E85B}"/>
              </a:ext>
            </a:extLst>
          </p:cNvPr>
          <p:cNvCxnSpPr>
            <a:cxnSpLocks/>
          </p:cNvCxnSpPr>
          <p:nvPr/>
        </p:nvCxnSpPr>
        <p:spPr>
          <a:xfrm>
            <a:off x="9741242" y="0"/>
            <a:ext cx="0" cy="68580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73627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1E041F1-1827-483A-B649-BBC87BE4047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7192" y="2159871"/>
            <a:ext cx="4652907" cy="2619089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7D9F1D96-FD72-4371-8566-B16BDB6C67C5}"/>
              </a:ext>
            </a:extLst>
          </p:cNvPr>
          <p:cNvGrpSpPr/>
          <p:nvPr/>
        </p:nvGrpSpPr>
        <p:grpSpPr>
          <a:xfrm>
            <a:off x="6307192" y="3891340"/>
            <a:ext cx="400998" cy="1229794"/>
            <a:chOff x="6446268" y="4971414"/>
            <a:chExt cx="346364" cy="1062241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28F2DD48-3C38-4D5A-BDE8-9E5E19B450A8}"/>
                </a:ext>
              </a:extLst>
            </p:cNvPr>
            <p:cNvSpPr/>
            <p:nvPr/>
          </p:nvSpPr>
          <p:spPr>
            <a:xfrm rot="19865501">
              <a:off x="6446268" y="5447831"/>
              <a:ext cx="78337" cy="58582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B0130B12-ACD7-45EC-A39B-BCA6474C7307}"/>
                </a:ext>
              </a:extLst>
            </p:cNvPr>
            <p:cNvSpPr/>
            <p:nvPr/>
          </p:nvSpPr>
          <p:spPr>
            <a:xfrm rot="889041">
              <a:off x="6704675" y="4971414"/>
              <a:ext cx="87957" cy="101213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31B8EB5-45A3-4E65-A1BB-399A63D72F6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1901" y="2131976"/>
            <a:ext cx="4753562" cy="26469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BE4C9BE7-B7DC-4AA7-8359-8B3A75D01B50}"/>
              </a:ext>
            </a:extLst>
          </p:cNvPr>
          <p:cNvGrpSpPr/>
          <p:nvPr/>
        </p:nvGrpSpPr>
        <p:grpSpPr>
          <a:xfrm>
            <a:off x="886106" y="3894332"/>
            <a:ext cx="1432472" cy="1461393"/>
            <a:chOff x="4374684" y="1225285"/>
            <a:chExt cx="5111014" cy="5071707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70C6D22C-B139-4CC0-90B3-72D58DE31584}"/>
                </a:ext>
              </a:extLst>
            </p:cNvPr>
            <p:cNvSpPr/>
            <p:nvPr/>
          </p:nvSpPr>
          <p:spPr>
            <a:xfrm rot="18957677">
              <a:off x="6785812" y="1225285"/>
              <a:ext cx="288757" cy="5071707"/>
            </a:xfrm>
            <a:prstGeom prst="rect">
              <a:avLst/>
            </a:prstGeom>
            <a:solidFill>
              <a:srgbClr val="CD3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AF8EAF44-DFA6-4EE5-A80C-70BDB5F9B009}"/>
                </a:ext>
              </a:extLst>
            </p:cNvPr>
            <p:cNvSpPr/>
            <p:nvPr/>
          </p:nvSpPr>
          <p:spPr>
            <a:xfrm rot="2757677">
              <a:off x="6785812" y="1203163"/>
              <a:ext cx="288757" cy="5111014"/>
            </a:xfrm>
            <a:prstGeom prst="rect">
              <a:avLst/>
            </a:prstGeom>
            <a:solidFill>
              <a:srgbClr val="CD3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4">
            <a:extLst>
              <a:ext uri="{FF2B5EF4-FFF2-40B4-BE49-F238E27FC236}">
                <a16:creationId xmlns:a16="http://schemas.microsoft.com/office/drawing/2014/main" xmlns="" id="{EC83BCA7-1C62-4E69-9FE1-ABA4154CEF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7482" y="4800238"/>
            <a:ext cx="4215418" cy="927462"/>
          </a:xfrm>
        </p:spPr>
        <p:txBody>
          <a:bodyPr>
            <a:normAutofit/>
          </a:bodyPr>
          <a:lstStyle/>
          <a:p>
            <a:pPr algn="ctr"/>
            <a:r>
              <a:rPr lang="ru-RU" sz="1800" dirty="0"/>
              <a:t>ДО</a:t>
            </a:r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xmlns="" id="{914B07E9-AECD-4EE2-B4CD-6A0EC00E264A}"/>
              </a:ext>
            </a:extLst>
          </p:cNvPr>
          <p:cNvSpPr txBox="1">
            <a:spLocks/>
          </p:cNvSpPr>
          <p:nvPr/>
        </p:nvSpPr>
        <p:spPr>
          <a:xfrm>
            <a:off x="6517347" y="4800238"/>
            <a:ext cx="4215418" cy="9274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/>
              <a:t>ПОСЛЕ</a:t>
            </a:r>
          </a:p>
        </p:txBody>
      </p:sp>
    </p:spTree>
    <p:extLst>
      <p:ext uri="{BB962C8B-B14F-4D97-AF65-F5344CB8AC3E}">
        <p14:creationId xmlns:p14="http://schemas.microsoft.com/office/powerpoint/2010/main" xmlns="" val="13319401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C5826D3-468B-4CED-A1B3-3DCF88324F2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3458" y="1801907"/>
            <a:ext cx="4871851" cy="3639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A1C7FB7-C90B-4D57-AE8C-A98BE94227B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1087" y="2294966"/>
            <a:ext cx="5604090" cy="3146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673700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5F2E0FA-AB65-4926-8E56-A215156B1BD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0978" y="565483"/>
            <a:ext cx="7752062" cy="5727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622642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BDB13FF-724E-45A6-A4A8-99032D019C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0761" y="748553"/>
            <a:ext cx="9530478" cy="5360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37533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6219371" y="1486403"/>
            <a:ext cx="5696857" cy="2403425"/>
          </a:xfrm>
          <a:prstGeom prst="rect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рямоугольник 11"/>
          <p:cNvSpPr/>
          <p:nvPr/>
        </p:nvSpPr>
        <p:spPr>
          <a:xfrm>
            <a:off x="580572" y="1508174"/>
            <a:ext cx="5109028" cy="2134911"/>
          </a:xfrm>
          <a:prstGeom prst="rect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Прямоугольник 2"/>
          <p:cNvSpPr/>
          <p:nvPr/>
        </p:nvSpPr>
        <p:spPr>
          <a:xfrm>
            <a:off x="217715" y="843768"/>
            <a:ext cx="1204685" cy="1681717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Прямоугольник 4"/>
          <p:cNvSpPr/>
          <p:nvPr/>
        </p:nvSpPr>
        <p:spPr>
          <a:xfrm>
            <a:off x="5776275" y="1053113"/>
            <a:ext cx="1074468" cy="1370773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5394098"/>
              <a:satOff val="-25103"/>
              <a:lumOff val="-1101"/>
              <a:alphaOff val="0"/>
            </a:schemeClr>
          </a:fillRef>
          <a:effectRef idx="0">
            <a:schemeClr val="accent4">
              <a:tint val="50000"/>
              <a:hueOff val="5394098"/>
              <a:satOff val="-25103"/>
              <a:lumOff val="-110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Прямоугольник 7"/>
          <p:cNvSpPr/>
          <p:nvPr/>
        </p:nvSpPr>
        <p:spPr>
          <a:xfrm>
            <a:off x="3548190" y="4238171"/>
            <a:ext cx="5581296" cy="1863147"/>
          </a:xfrm>
          <a:prstGeom prst="rect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Прямоугольник 6"/>
          <p:cNvSpPr/>
          <p:nvPr/>
        </p:nvSpPr>
        <p:spPr>
          <a:xfrm>
            <a:off x="3106352" y="3715657"/>
            <a:ext cx="1204391" cy="1494972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10788196"/>
              <a:satOff val="-50206"/>
              <a:lumOff val="-2202"/>
              <a:alphaOff val="0"/>
            </a:schemeClr>
          </a:fillRef>
          <a:effectRef idx="0">
            <a:schemeClr val="accent4">
              <a:tint val="50000"/>
              <a:hueOff val="10788196"/>
              <a:satOff val="-50206"/>
              <a:lumOff val="-220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A4EE799-28D8-4CD4-A7B5-6E5FEE8CAF84}"/>
              </a:ext>
            </a:extLst>
          </p:cNvPr>
          <p:cNvSpPr txBox="1"/>
          <p:nvPr/>
        </p:nvSpPr>
        <p:spPr>
          <a:xfrm>
            <a:off x="3914578" y="379015"/>
            <a:ext cx="4793993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4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Содержание</a:t>
            </a:r>
            <a:r>
              <a:rPr lang="ru-RU" sz="2400" b="1" kern="12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информации:</a:t>
            </a:r>
            <a:endParaRPr lang="ru-RU" sz="2400" kern="1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9485" y="1582058"/>
            <a:ext cx="40349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Следует использовать короткие слова и</a:t>
            </a:r>
            <a:r>
              <a:rPr lang="ru-RU" b="1" i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предложения, минимизировать количество предлогов, наречий, прилагательных, заголовки должны привлекать внимание </a:t>
            </a:r>
            <a: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аудитории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966857" y="1567140"/>
            <a:ext cx="4368800" cy="228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Недопустимо использование анимационных эффектов, управляющих кнопок и другой динамики, </a:t>
            </a:r>
            <a:r>
              <a:rPr lang="ru-RU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препятствующей восприятию информации </a:t>
            </a:r>
            <a:r>
              <a:rPr lang="ru-RU" sz="17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(всплывающие заголовки, появление текста по словам и по буквам, с различных сторон слайда, через жалюзи и др.)</a:t>
            </a:r>
            <a:endParaRPr lang="ru-RU" sz="17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12342" y="4414214"/>
            <a:ext cx="4528459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Использование </a:t>
            </a:r>
            <a: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анимационных эффектов оправдано в тех случаях, когда необходимо показать последовательность каких-то графических построений, пояснить принцип работы устройства и т.п.</a:t>
            </a:r>
            <a:endParaRPr lang="ru-RU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455576" y="1279503"/>
          <a:ext cx="9646619" cy="4654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611838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D3E9D349-2ACC-4F7C-BF30-F38EC1952AE8}"/>
              </a:ext>
            </a:extLst>
          </p:cNvPr>
          <p:cNvGrpSpPr/>
          <p:nvPr/>
        </p:nvGrpSpPr>
        <p:grpSpPr>
          <a:xfrm>
            <a:off x="572469" y="1396620"/>
            <a:ext cx="5111106" cy="2830322"/>
            <a:chOff x="206744" y="1082632"/>
            <a:chExt cx="5111106" cy="2830322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DA4DB3B0-0B04-44E4-99D9-0E12C1807458}"/>
                </a:ext>
              </a:extLst>
            </p:cNvPr>
            <p:cNvSpPr/>
            <p:nvPr/>
          </p:nvSpPr>
          <p:spPr>
            <a:xfrm>
              <a:off x="206744" y="1082632"/>
              <a:ext cx="5100689" cy="2830322"/>
            </a:xfrm>
            <a:prstGeom prst="rect">
              <a:avLst/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3F28129-33E7-44D4-B2F4-305C61027775}"/>
                </a:ext>
              </a:extLst>
            </p:cNvPr>
            <p:cNvSpPr txBox="1"/>
            <p:nvPr/>
          </p:nvSpPr>
          <p:spPr>
            <a:xfrm>
              <a:off x="206744" y="1082633"/>
              <a:ext cx="5111106" cy="26316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2182" tIns="91440" rIns="91440" bIns="91440" numCol="1" spcCol="1270" anchor="t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200" b="1" kern="120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Расположение информации на странице</a:t>
              </a:r>
              <a:r>
                <a:rPr lang="ru-RU" sz="2200" kern="120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:</a:t>
              </a:r>
              <a:r>
                <a:rPr lang="ru-RU" sz="2200" b="1" kern="120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</a:t>
              </a:r>
              <a:endParaRPr lang="ru-RU" sz="2200" kern="1200" dirty="0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kern="120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наиболее важная информация должна располагаться в центре экрана; предпочтительно ее горизонтальное расположение. Если на слайде располагается картинка, описание должно располагаться под ней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30A0485B-2FEE-4B8C-9A3E-0E6EDB17C6D8}"/>
              </a:ext>
            </a:extLst>
          </p:cNvPr>
          <p:cNvGrpSpPr/>
          <p:nvPr/>
        </p:nvGrpSpPr>
        <p:grpSpPr>
          <a:xfrm>
            <a:off x="5805715" y="1382105"/>
            <a:ext cx="6386286" cy="2830323"/>
            <a:chOff x="5599645" y="1082632"/>
            <a:chExt cx="5844756" cy="1740368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9FFE8A4-63CD-4C05-8AA3-D3157544078A}"/>
                </a:ext>
              </a:extLst>
            </p:cNvPr>
            <p:cNvSpPr/>
            <p:nvPr/>
          </p:nvSpPr>
          <p:spPr>
            <a:xfrm>
              <a:off x="5599645" y="1082632"/>
              <a:ext cx="5701393" cy="1740368"/>
            </a:xfrm>
            <a:prstGeom prst="rect">
              <a:avLst/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0708FBD-9215-4429-B42A-D724E58E4FDC}"/>
                </a:ext>
              </a:extLst>
            </p:cNvPr>
            <p:cNvSpPr txBox="1"/>
            <p:nvPr/>
          </p:nvSpPr>
          <p:spPr>
            <a:xfrm>
              <a:off x="5599646" y="1082633"/>
              <a:ext cx="5844755" cy="1538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2182" tIns="129540" rIns="129540" bIns="129540" numCol="1" spcCol="1270" anchor="t" anchorCtr="0">
              <a:noAutofit/>
            </a:bodyPr>
            <a:lstStyle/>
            <a:p>
              <a:pPr marL="0" lvl="0" indent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200" b="1" kern="120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Шрифты</a:t>
              </a:r>
              <a:r>
                <a:rPr lang="ru-RU" sz="2200" kern="120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:</a:t>
              </a:r>
              <a:r>
                <a:rPr lang="ru-RU" sz="2200" b="1" kern="120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</a:t>
              </a:r>
              <a:endParaRPr lang="ru-RU" sz="2200" kern="1200" dirty="0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kern="120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для заголовков</a:t>
              </a:r>
              <a:r>
                <a:rPr lang="ru-RU" b="1" i="1" kern="120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ru-RU" kern="120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–</a:t>
              </a:r>
              <a:r>
                <a:rPr lang="ru-RU" b="1" i="1" kern="120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ru-RU" kern="120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не менее</a:t>
              </a:r>
              <a:r>
                <a:rPr lang="ru-RU" b="1" i="1" kern="120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ru-RU" kern="120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26</a:t>
              </a:r>
              <a:r>
                <a:rPr lang="ru-RU" b="1" i="1" kern="120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ru-RU" kern="1200" dirty="0" err="1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пт</a:t>
              </a:r>
              <a:r>
                <a:rPr lang="ru-RU" kern="120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,</a:t>
              </a:r>
              <a:r>
                <a:rPr lang="ru-RU" b="1" i="1" kern="120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ru-RU" kern="120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для информации</a:t>
              </a:r>
              <a:r>
                <a:rPr lang="ru-RU" b="1" i="1" kern="120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ru-RU" kern="120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–</a:t>
              </a:r>
              <a:r>
                <a:rPr lang="ru-RU" b="1" i="1" kern="120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ru-RU" kern="120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не менее </a:t>
              </a:r>
              <a:r>
                <a:rPr lang="en-US" kern="120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18</a:t>
              </a:r>
              <a:r>
                <a:rPr lang="ru-RU" kern="120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ru-RU" kern="1200" dirty="0" err="1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пт</a:t>
              </a:r>
              <a:r>
                <a:rPr lang="ru-RU" kern="120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, для таблиц – не менее 16 пт. Нельзя смешивать разные типы шрифтов в одной презентации. Для выделения информации следует использовать жирный шрифт или курсив (подчеркивание не приветствуется), нельзя злоупотреблять прописными буквами (они читаются хуже строчных)</a:t>
              </a: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D3BCBF3F-2F8F-47E5-8D9F-A8C540EDE8DF}"/>
              </a:ext>
            </a:extLst>
          </p:cNvPr>
          <p:cNvGrpSpPr/>
          <p:nvPr/>
        </p:nvGrpSpPr>
        <p:grpSpPr>
          <a:xfrm>
            <a:off x="3166291" y="4615835"/>
            <a:ext cx="6151880" cy="2041720"/>
            <a:chOff x="2903195" y="3019627"/>
            <a:chExt cx="4923693" cy="2309139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FBC0AE93-8DC4-4984-A35A-C4382C94A89B}"/>
                </a:ext>
              </a:extLst>
            </p:cNvPr>
            <p:cNvSpPr/>
            <p:nvPr/>
          </p:nvSpPr>
          <p:spPr>
            <a:xfrm>
              <a:off x="2903195" y="3019628"/>
              <a:ext cx="4923693" cy="2309138"/>
            </a:xfrm>
            <a:prstGeom prst="rect">
              <a:avLst/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79386766-1206-47C4-B868-5BFFEF1A9D37}"/>
                </a:ext>
              </a:extLst>
            </p:cNvPr>
            <p:cNvSpPr txBox="1"/>
            <p:nvPr/>
          </p:nvSpPr>
          <p:spPr>
            <a:xfrm>
              <a:off x="2903195" y="3019627"/>
              <a:ext cx="4923693" cy="2127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2182" tIns="91440" rIns="91440" bIns="91440" numCol="1" spcCol="1270" anchor="t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200" b="1" kern="1200" dirty="0">
                  <a:solidFill>
                    <a:schemeClr val="tx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Способы выделения информации</a:t>
              </a:r>
              <a:r>
                <a:rPr lang="ru-RU" sz="2200" kern="1200" dirty="0">
                  <a:solidFill>
                    <a:schemeClr val="tx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:</a:t>
              </a:r>
              <a:r>
                <a:rPr lang="ru-RU" sz="2200" b="1" kern="1200" dirty="0">
                  <a:solidFill>
                    <a:schemeClr val="tx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</a:t>
              </a:r>
              <a:endParaRPr lang="ru-RU" sz="2200" kern="1200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kern="120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для иллюстрации наиболее важных</a:t>
              </a:r>
              <a:r>
                <a:rPr lang="ru-RU" b="1" i="1" kern="120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ru-RU" kern="120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моментов допускается использование на слайде рамок, границ, заливки, штриховки, стрелок, рисунков, знаков, диаграмм, схем</a:t>
              </a: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99D8C57-627B-479B-B219-C94466E6D2E5}"/>
              </a:ext>
            </a:extLst>
          </p:cNvPr>
          <p:cNvSpPr/>
          <p:nvPr/>
        </p:nvSpPr>
        <p:spPr>
          <a:xfrm>
            <a:off x="338287" y="1087286"/>
            <a:ext cx="1077058" cy="1615587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375D2F9-B01A-416C-95B0-E5D35ABFDD56}"/>
              </a:ext>
            </a:extLst>
          </p:cNvPr>
          <p:cNvSpPr/>
          <p:nvPr/>
        </p:nvSpPr>
        <p:spPr>
          <a:xfrm>
            <a:off x="5745703" y="1072771"/>
            <a:ext cx="1077058" cy="1615587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5394097"/>
              <a:satOff val="-25103"/>
              <a:lumOff val="-1101"/>
              <a:alphaOff val="0"/>
            </a:schemeClr>
          </a:fillRef>
          <a:effectRef idx="2">
            <a:schemeClr val="accent4">
              <a:tint val="50000"/>
              <a:hueOff val="5394097"/>
              <a:satOff val="-25103"/>
              <a:lumOff val="-110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4D8CF14-CCAA-422E-8A24-FEAE8324E38D}"/>
              </a:ext>
            </a:extLst>
          </p:cNvPr>
          <p:cNvSpPr/>
          <p:nvPr/>
        </p:nvSpPr>
        <p:spPr>
          <a:xfrm>
            <a:off x="2961137" y="4393585"/>
            <a:ext cx="1077058" cy="1615587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10788194"/>
              <a:satOff val="-50206"/>
              <a:lumOff val="-2202"/>
              <a:alphaOff val="0"/>
            </a:schemeClr>
          </a:fillRef>
          <a:effectRef idx="2">
            <a:schemeClr val="accent4">
              <a:tint val="50000"/>
              <a:hueOff val="10788194"/>
              <a:satOff val="-50206"/>
              <a:lumOff val="-220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3058162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564E4D33-8755-4939-8DA9-388C91F72AD9}"/>
              </a:ext>
            </a:extLst>
          </p:cNvPr>
          <p:cNvCxnSpPr>
            <a:cxnSpLocks/>
          </p:cNvCxnSpPr>
          <p:nvPr/>
        </p:nvCxnSpPr>
        <p:spPr>
          <a:xfrm>
            <a:off x="1198347" y="1135779"/>
            <a:ext cx="979530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F5ECC412-9ECD-4C66-9FFF-F713B24E68AC}"/>
              </a:ext>
            </a:extLst>
          </p:cNvPr>
          <p:cNvCxnSpPr>
            <a:cxnSpLocks/>
          </p:cNvCxnSpPr>
          <p:nvPr/>
        </p:nvCxnSpPr>
        <p:spPr>
          <a:xfrm>
            <a:off x="1198346" y="1130967"/>
            <a:ext cx="0" cy="459606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516387CD-6235-4483-A665-C2BAA24E3633}"/>
              </a:ext>
            </a:extLst>
          </p:cNvPr>
          <p:cNvCxnSpPr/>
          <p:nvPr/>
        </p:nvCxnSpPr>
        <p:spPr>
          <a:xfrm>
            <a:off x="1732547" y="0"/>
            <a:ext cx="0" cy="1130967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9F47890A-94A4-4C73-90FF-CE457E1754B0}"/>
              </a:ext>
            </a:extLst>
          </p:cNvPr>
          <p:cNvCxnSpPr>
            <a:cxnSpLocks/>
          </p:cNvCxnSpPr>
          <p:nvPr/>
        </p:nvCxnSpPr>
        <p:spPr>
          <a:xfrm flipH="1">
            <a:off x="1" y="2303646"/>
            <a:ext cx="1198345" cy="0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E422C2A-9F04-4AD6-B8D1-D591C3931923}"/>
              </a:ext>
            </a:extLst>
          </p:cNvPr>
          <p:cNvSpPr txBox="1"/>
          <p:nvPr/>
        </p:nvSpPr>
        <p:spPr>
          <a:xfrm>
            <a:off x="1732547" y="434679"/>
            <a:ext cx="43105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160 </a:t>
            </a:r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pt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2C514B0-84F2-4DF7-9818-DA6A8B42F82D}"/>
              </a:ext>
            </a:extLst>
          </p:cNvPr>
          <p:cNvSpPr txBox="1"/>
          <p:nvPr/>
        </p:nvSpPr>
        <p:spPr>
          <a:xfrm>
            <a:off x="316029" y="2303644"/>
            <a:ext cx="43105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160 </a:t>
            </a:r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pt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8D4C8736-7E88-449E-B104-D5214AE10940}"/>
              </a:ext>
            </a:extLst>
          </p:cNvPr>
          <p:cNvCxnSpPr>
            <a:cxnSpLocks/>
          </p:cNvCxnSpPr>
          <p:nvPr/>
        </p:nvCxnSpPr>
        <p:spPr>
          <a:xfrm>
            <a:off x="1198346" y="5727031"/>
            <a:ext cx="979530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3DB1FCD3-F8BA-405F-88AA-1AE0DB6DF8B8}"/>
              </a:ext>
            </a:extLst>
          </p:cNvPr>
          <p:cNvCxnSpPr>
            <a:cxnSpLocks/>
          </p:cNvCxnSpPr>
          <p:nvPr/>
        </p:nvCxnSpPr>
        <p:spPr>
          <a:xfrm>
            <a:off x="10993217" y="1130967"/>
            <a:ext cx="435" cy="459606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D8B3A3C-F6C6-45BE-89AD-E7B29DD3E758}"/>
              </a:ext>
            </a:extLst>
          </p:cNvPr>
          <p:cNvSpPr txBox="1"/>
          <p:nvPr/>
        </p:nvSpPr>
        <p:spPr>
          <a:xfrm>
            <a:off x="2471299" y="200260"/>
            <a:ext cx="5969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Выходить за охранное поле нельзя, потому что пропадает стилистическое единство, которое мешает восприятию информации и создает неаккуратность в презентации.</a:t>
            </a:r>
          </a:p>
          <a:p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Если текст не помещается на один слайд, разделите его на несколько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16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418962D-9E11-4D3C-978B-3EF699B93A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ru-RU" sz="5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МАКЕТЫ И ИХ ПРИМЕНЕНИЕ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55DFA480-ECB6-4299-9E25-A91D481B37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98133" y="3442125"/>
            <a:ext cx="9795305" cy="2111652"/>
          </a:xfrm>
        </p:spPr>
        <p:txBody>
          <a:bodyPr/>
          <a:lstStyle/>
          <a:p>
            <a:r>
              <a:rPr lang="ru-RU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Этот раздел про правила использования макетов  </a:t>
            </a:r>
          </a:p>
          <a:p>
            <a:r>
              <a:rPr lang="ru-RU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презентаций</a:t>
            </a:r>
            <a:endParaRPr lang="ru-RU" sz="4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9873439-903B-4CA7-B11E-AC753CF6FA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95989" y="245283"/>
            <a:ext cx="1966847" cy="87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8059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4ADA714-1D99-4AD7-B88F-3A511AA60E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755" y="170719"/>
            <a:ext cx="795229" cy="8355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BCC7206-50CA-43FF-867D-ADEDB58A02A3}"/>
              </a:ext>
            </a:extLst>
          </p:cNvPr>
          <p:cNvSpPr txBox="1"/>
          <p:nvPr/>
        </p:nvSpPr>
        <p:spPr>
          <a:xfrm>
            <a:off x="1196937" y="262751"/>
            <a:ext cx="1019694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Федеральное государственное бюджетное образовательное учреждение высшего образования </a:t>
            </a:r>
          </a:p>
          <a:p>
            <a:r>
              <a:rPr lang="ru-RU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«УРАЛЬСКИЙ ГОСУДАРСТВЕННЫЙ МЕДИЦИНСКИЙ УНИВЕРСИТЕТ»</a:t>
            </a:r>
          </a:p>
          <a:p>
            <a:r>
              <a:rPr lang="ru-RU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Министерства здравоохранения Российской Федерации 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23FE890-2C24-4281-B27E-D395E352D66A}"/>
              </a:ext>
            </a:extLst>
          </p:cNvPr>
          <p:cNvSpPr/>
          <p:nvPr/>
        </p:nvSpPr>
        <p:spPr>
          <a:xfrm>
            <a:off x="1196937" y="1130967"/>
            <a:ext cx="9796715" cy="45901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ч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006CDD0-186E-451A-B105-2564ACF02FC7}"/>
              </a:ext>
            </a:extLst>
          </p:cNvPr>
          <p:cNvSpPr txBox="1"/>
          <p:nvPr/>
        </p:nvSpPr>
        <p:spPr>
          <a:xfrm>
            <a:off x="1287026" y="2863980"/>
            <a:ext cx="94349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Блок с колонтитулом университета располагается в охранном поле на верху.</a:t>
            </a:r>
          </a:p>
          <a:p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Колонтитул с названиями разделов располагается в нижнем поле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B38E09B-C9B0-45EC-88D1-99E4AECA3388}"/>
              </a:ext>
            </a:extLst>
          </p:cNvPr>
          <p:cNvSpPr txBox="1"/>
          <p:nvPr/>
        </p:nvSpPr>
        <p:spPr>
          <a:xfrm>
            <a:off x="1196937" y="5925835"/>
            <a:ext cx="961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Название раздела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DDBF2A5F-7C11-4CCF-B0B9-A14DF34E5365}"/>
              </a:ext>
            </a:extLst>
          </p:cNvPr>
          <p:cNvCxnSpPr/>
          <p:nvPr/>
        </p:nvCxnSpPr>
        <p:spPr>
          <a:xfrm>
            <a:off x="1787236" y="3532909"/>
            <a:ext cx="0" cy="23719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169BFE51-74DB-419B-BEAF-98FCA0CF0168}"/>
              </a:ext>
            </a:extLst>
          </p:cNvPr>
          <p:cNvCxnSpPr>
            <a:cxnSpLocks/>
          </p:cNvCxnSpPr>
          <p:nvPr/>
        </p:nvCxnSpPr>
        <p:spPr>
          <a:xfrm flipV="1">
            <a:off x="1787236" y="947256"/>
            <a:ext cx="0" cy="18957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BA17171-0936-4150-9BC3-E003EBDC3B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95989" y="245283"/>
            <a:ext cx="1966847" cy="87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801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564E4D33-8755-4939-8DA9-388C91F72AD9}"/>
              </a:ext>
            </a:extLst>
          </p:cNvPr>
          <p:cNvCxnSpPr>
            <a:cxnSpLocks/>
          </p:cNvCxnSpPr>
          <p:nvPr/>
        </p:nvCxnSpPr>
        <p:spPr>
          <a:xfrm>
            <a:off x="1198346" y="1130968"/>
            <a:ext cx="979530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F5ECC412-9ECD-4C66-9FFF-F713B24E68AC}"/>
              </a:ext>
            </a:extLst>
          </p:cNvPr>
          <p:cNvCxnSpPr>
            <a:cxnSpLocks/>
          </p:cNvCxnSpPr>
          <p:nvPr/>
        </p:nvCxnSpPr>
        <p:spPr>
          <a:xfrm>
            <a:off x="1198346" y="1130967"/>
            <a:ext cx="0" cy="459606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516387CD-6235-4483-A665-C2BAA24E3633}"/>
              </a:ext>
            </a:extLst>
          </p:cNvPr>
          <p:cNvCxnSpPr/>
          <p:nvPr/>
        </p:nvCxnSpPr>
        <p:spPr>
          <a:xfrm>
            <a:off x="1732547" y="0"/>
            <a:ext cx="0" cy="1130967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9F47890A-94A4-4C73-90FF-CE457E1754B0}"/>
              </a:ext>
            </a:extLst>
          </p:cNvPr>
          <p:cNvCxnSpPr>
            <a:cxnSpLocks/>
          </p:cNvCxnSpPr>
          <p:nvPr/>
        </p:nvCxnSpPr>
        <p:spPr>
          <a:xfrm flipH="1">
            <a:off x="1" y="2303646"/>
            <a:ext cx="1198345" cy="0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E422C2A-9F04-4AD6-B8D1-D591C3931923}"/>
              </a:ext>
            </a:extLst>
          </p:cNvPr>
          <p:cNvSpPr txBox="1"/>
          <p:nvPr/>
        </p:nvSpPr>
        <p:spPr>
          <a:xfrm>
            <a:off x="1732548" y="434678"/>
            <a:ext cx="7387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160 </a:t>
            </a:r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pt</a:t>
            </a:r>
            <a:endParaRPr lang="ru-RU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2C514B0-84F2-4DF7-9818-DA6A8B42F82D}"/>
              </a:ext>
            </a:extLst>
          </p:cNvPr>
          <p:cNvSpPr txBox="1"/>
          <p:nvPr/>
        </p:nvSpPr>
        <p:spPr>
          <a:xfrm>
            <a:off x="316029" y="2303644"/>
            <a:ext cx="832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160 </a:t>
            </a:r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pt</a:t>
            </a:r>
            <a:endParaRPr lang="ru-RU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(3,3 см)</a:t>
            </a:r>
          </a:p>
          <a:p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254E6DA-AC69-43C8-AE45-C6454B8CEE73}"/>
              </a:ext>
            </a:extLst>
          </p:cNvPr>
          <p:cNvSpPr txBox="1"/>
          <p:nvPr/>
        </p:nvSpPr>
        <p:spPr>
          <a:xfrm>
            <a:off x="1198346" y="2878238"/>
            <a:ext cx="48976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Здесь располагается блок для основной информации. Размер текста не менее 18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pt</a:t>
            </a: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т. к. слушатели курса часто смотрят презентации с мобильных устройств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B14922D-B51D-4AA6-A6E7-C9C4B5097838}"/>
              </a:ext>
            </a:extLst>
          </p:cNvPr>
          <p:cNvSpPr txBox="1"/>
          <p:nvPr/>
        </p:nvSpPr>
        <p:spPr>
          <a:xfrm>
            <a:off x="1208200" y="1152282"/>
            <a:ext cx="48976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ЗАГОЛОВОК 2-Й УРОВЕНЬ</a:t>
            </a:r>
            <a:endParaRPr lang="ru-RU" sz="4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831944D2-DE86-400C-BF28-9C692C54206A}"/>
              </a:ext>
            </a:extLst>
          </p:cNvPr>
          <p:cNvSpPr/>
          <p:nvPr/>
        </p:nvSpPr>
        <p:spPr>
          <a:xfrm>
            <a:off x="6096000" y="1130967"/>
            <a:ext cx="4897652" cy="459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8D4C8736-7E88-449E-B104-D5214AE10940}"/>
              </a:ext>
            </a:extLst>
          </p:cNvPr>
          <p:cNvCxnSpPr>
            <a:cxnSpLocks/>
          </p:cNvCxnSpPr>
          <p:nvPr/>
        </p:nvCxnSpPr>
        <p:spPr>
          <a:xfrm>
            <a:off x="1198346" y="5727031"/>
            <a:ext cx="979530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3DB1FCD3-F8BA-405F-88AA-1AE0DB6DF8B8}"/>
              </a:ext>
            </a:extLst>
          </p:cNvPr>
          <p:cNvCxnSpPr>
            <a:cxnSpLocks/>
          </p:cNvCxnSpPr>
          <p:nvPr/>
        </p:nvCxnSpPr>
        <p:spPr>
          <a:xfrm>
            <a:off x="10993652" y="1283367"/>
            <a:ext cx="0" cy="444366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5EE24F0-26C2-4175-83DD-9261BDE81368}"/>
              </a:ext>
            </a:extLst>
          </p:cNvPr>
          <p:cNvSpPr txBox="1"/>
          <p:nvPr/>
        </p:nvSpPr>
        <p:spPr>
          <a:xfrm>
            <a:off x="6145701" y="2990206"/>
            <a:ext cx="4897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Здесь располагается блок для фотографий или иллюстраций. Используйте качественные картинки и не меняйте пропорций изображения</a:t>
            </a:r>
            <a:endParaRPr lang="ru-RU" sz="1600" dirty="0"/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xmlns="" id="{C3CDC7B5-F904-47DE-927E-9DEA721D19A5}"/>
              </a:ext>
            </a:extLst>
          </p:cNvPr>
          <p:cNvCxnSpPr>
            <a:cxnSpLocks/>
          </p:cNvCxnSpPr>
          <p:nvPr/>
        </p:nvCxnSpPr>
        <p:spPr>
          <a:xfrm>
            <a:off x="1210380" y="2848481"/>
            <a:ext cx="488562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3E30F5E2-003F-43D4-8E59-11A47719ACA5}"/>
              </a:ext>
            </a:extLst>
          </p:cNvPr>
          <p:cNvCxnSpPr>
            <a:cxnSpLocks/>
          </p:cNvCxnSpPr>
          <p:nvPr/>
        </p:nvCxnSpPr>
        <p:spPr>
          <a:xfrm>
            <a:off x="1186313" y="2273595"/>
            <a:ext cx="488562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48A48F90-C400-4CE6-9C19-ABF0C6754621}"/>
              </a:ext>
            </a:extLst>
          </p:cNvPr>
          <p:cNvSpPr txBox="1"/>
          <p:nvPr/>
        </p:nvSpPr>
        <p:spPr>
          <a:xfrm>
            <a:off x="1637521" y="2404879"/>
            <a:ext cx="7094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80 </a:t>
            </a:r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pt</a:t>
            </a:r>
            <a:endParaRPr lang="ru-RU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(1,5 см)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xmlns="" id="{B57DCBA0-335F-44DC-9498-7EB38A14F402}"/>
              </a:ext>
            </a:extLst>
          </p:cNvPr>
          <p:cNvCxnSpPr>
            <a:cxnSpLocks/>
          </p:cNvCxnSpPr>
          <p:nvPr/>
        </p:nvCxnSpPr>
        <p:spPr>
          <a:xfrm>
            <a:off x="1637522" y="2273595"/>
            <a:ext cx="0" cy="574591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7DFAC2E-07A6-4642-844A-52F7A81FA3BF}"/>
              </a:ext>
            </a:extLst>
          </p:cNvPr>
          <p:cNvSpPr txBox="1"/>
          <p:nvPr/>
        </p:nvSpPr>
        <p:spPr>
          <a:xfrm>
            <a:off x="2471299" y="200260"/>
            <a:ext cx="5969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Выходить за охранное поле нельзя, потому что пропадает стилистическое единство, которое мешает восприятию информации и создает неаккуратность в презентации.</a:t>
            </a:r>
          </a:p>
          <a:p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Если текст не помещается на один слайд, разделите его на несколько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5423873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1439</Words>
  <Application>Microsoft Office PowerPoint</Application>
  <PresentationFormat>Произвольный</PresentationFormat>
  <Paragraphs>230</Paragraphs>
  <Slides>33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Тема Office</vt:lpstr>
      <vt:lpstr>Специальное оформление</vt:lpstr>
      <vt:lpstr>1_Тема Office</vt:lpstr>
      <vt:lpstr>ОФОРМЛЕНИЕ ПРЕЗЕНТАЦИЙ ДЛЯ ДИСТАНЦИОННОГО ОБУЧЕНИЯ УГМУ</vt:lpstr>
      <vt:lpstr>Слайд 2</vt:lpstr>
      <vt:lpstr>ФОРМАТ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ОШИБКИ</vt:lpstr>
      <vt:lpstr>ТЕКСТ </vt:lpstr>
      <vt:lpstr>ИЗОБРАЖЕНИЯ</vt:lpstr>
      <vt:lpstr>ВЁРСТКА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Оформление презентаций</dc:title>
  <dc:creator>Загайнова Надежда Сергеевна</dc:creator>
  <cp:lastModifiedBy>UCTO</cp:lastModifiedBy>
  <cp:revision>84</cp:revision>
  <dcterms:created xsi:type="dcterms:W3CDTF">2020-10-01T06:26:56Z</dcterms:created>
  <dcterms:modified xsi:type="dcterms:W3CDTF">2021-01-20T12:13:46Z</dcterms:modified>
</cp:coreProperties>
</file>