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60" r:id="rId5"/>
    <p:sldId id="267" r:id="rId6"/>
    <p:sldId id="261" r:id="rId7"/>
    <p:sldId id="272" r:id="rId8"/>
    <p:sldId id="262" r:id="rId9"/>
    <p:sldId id="266" r:id="rId10"/>
    <p:sldId id="275" r:id="rId11"/>
    <p:sldId id="276" r:id="rId1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9F129-E199-4D38-86ED-C73C7EE78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B6199-9CB3-4C6A-9D54-733BF3C7B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4C748-F7AA-47E2-9FEF-0C57A01A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11E50-DAF0-4750-B701-F704165F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68996-E05C-47FE-B19C-5EE1F394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3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50F64-E0D1-433E-9163-14C37FB2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F22CD9-E7C6-494B-A1B5-F914554D2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DD41B-AAFB-44C8-BCDA-27C535C8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FE262-431A-4F1F-99AF-BFED2CE8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23DC20-EC40-4599-A527-F3173508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0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F2AA7-CD25-4A65-87EC-DF023E127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5420BA-F19B-4F3C-B3E4-CD0C6B2F0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048406-5F10-4F26-97D6-D10CC023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AC383-DE38-40CB-8F1C-EFBD0B85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3C48A-4863-42B1-8514-C0BFE5D3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9AE74-59F9-462D-904F-BE25C0E0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07E3E-DEFF-46A7-853A-FE446E00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0BC1-BB55-4EBA-BFF2-8B4540A9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D278-5057-487C-A451-BCAA145D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0A490-406C-4AE6-BAAA-CB3505BA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8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3DF01-4747-4236-BAFE-70EF11A1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EA259-116E-4E27-8720-C4E925B2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35B13-1DEB-4A03-86F4-1A096545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03251-6995-4F16-A3BD-C907BE97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991BE-10FF-41D2-B0AC-06D712BF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1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8885C-D15D-4ACB-AD32-7C58050F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FB57A-AF04-4D80-B6F1-479395BFA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E2A3E1-FEA6-4CFD-BFF2-F33EF2E7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4639C-2ECA-4067-A360-37B44657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A9233B-65CA-414A-9405-FD09DBA3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6CBD8-7801-49F2-A1A8-70FEC096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259B5-ED83-47BB-AABF-408E7781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B4629-AB3A-40D8-ACDB-35AFF461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A71039-F669-4917-99E3-54CAC2AB2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E41532-1496-46D0-AA6D-B2E2A1AED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E2CDBC-B3BC-45DF-864D-C6138251A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907110-3A8C-4756-88F5-9D2F92F8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3B186-27C7-4A38-AF0E-91A3D1A7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D58D1B-215B-4F06-ABC5-44DF381E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3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BE029-8859-40BD-B1CD-BC6199A8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AFA274-156B-4662-BEC3-C52603F3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27D541-72F9-4E69-8318-258F140B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A6F3E1-07D6-4962-A9BD-83E2EEC8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2628FD-1594-4A12-8627-57C964F5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842816-AF64-449D-8105-482571AA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7792C-0ADB-475B-9E88-CEB40197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4488C-575D-4E4B-BF2F-8570B53E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C0182-9DA1-4624-AC95-4E22CFD5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2E57F-AAE1-4209-880E-A06A17CF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59C0D4-A366-47BE-B4AD-4D3C6E16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586D7-0D88-46B1-9F84-4335D3D1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963AA9-EB6D-4237-A99E-B8223237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3943A-8CDA-4B06-9A60-12302DA2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85E61B-C023-4B6C-965C-857B04D8D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DFD990-4E8E-4E26-9B3D-13B000813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4DDAF-9F30-4C17-8932-6FC5C140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FAE25-C240-47AB-9FB4-D1216D67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E16CFB-DB3E-4B6D-8315-48ED0639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1283A-ABED-464F-8739-942E26DA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C02AE-9508-4938-80F5-C84C4CAC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D2F52-816A-4C19-BCFE-9FC766DF8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228B-1BCD-4336-8FCE-F3A6D3986A1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0DFF4-B122-4024-8255-2304ABB0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99344-B055-4D8C-88D4-8BC8D5647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C776-D670-416D-9D08-E52895D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3A02E-F1AC-4E28-BF01-6274D8430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11305E-52FE-47F3-9358-32828AF92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A0D7DF-A863-4C58-9195-E46003479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0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FB5D33-74EB-436D-A7C8-644844B2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04AD4B-4D97-46E3-9441-C545BAD9B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64D86-437D-4C15-BE31-4CDDDEC8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A3168-C556-4BA3-8165-D49406772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B5280F-036F-4AB7-94F0-F768BB49A82B}"/>
              </a:ext>
            </a:extLst>
          </p:cNvPr>
          <p:cNvSpPr/>
          <p:nvPr/>
        </p:nvSpPr>
        <p:spPr>
          <a:xfrm>
            <a:off x="1716258" y="5503985"/>
            <a:ext cx="5416062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/>
              <a:t>Номер телефона</a:t>
            </a:r>
          </a:p>
        </p:txBody>
      </p:sp>
    </p:spTree>
    <p:extLst>
      <p:ext uri="{BB962C8B-B14F-4D97-AF65-F5344CB8AC3E}">
        <p14:creationId xmlns:p14="http://schemas.microsoft.com/office/powerpoint/2010/main" val="421520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8CD15-EE0D-46CC-AA3B-A64246C2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4C7CB-4FB4-4AB1-8350-F14FDEECF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DE6EA-062F-44B7-BCD6-E323EBEF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E35603-9C29-4DBD-B95F-CAA8E733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6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8C0A5-9836-4693-A3E5-F72C51D0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2D2D0-6DB3-4881-888C-005967309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4F9C3-4664-4704-882E-6F563698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E2C67D-290C-4767-9D33-79BB4C0FE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C434-51E1-49AE-89A8-9DBCA3D8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9B8A84-43B1-4549-B15D-95C4285471E8}"/>
              </a:ext>
            </a:extLst>
          </p:cNvPr>
          <p:cNvCxnSpPr/>
          <p:nvPr/>
        </p:nvCxnSpPr>
        <p:spPr>
          <a:xfrm>
            <a:off x="1266092" y="4262511"/>
            <a:ext cx="8173330" cy="133643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98E337A-98D4-401F-BBE0-198958607DFB}"/>
              </a:ext>
            </a:extLst>
          </p:cNvPr>
          <p:cNvCxnSpPr/>
          <p:nvPr/>
        </p:nvCxnSpPr>
        <p:spPr>
          <a:xfrm flipV="1">
            <a:off x="1350498" y="4459458"/>
            <a:ext cx="7329268" cy="11535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D21C9-4801-498C-819D-AC43406E672C}"/>
              </a:ext>
            </a:extLst>
          </p:cNvPr>
          <p:cNvSpPr/>
          <p:nvPr/>
        </p:nvSpPr>
        <p:spPr>
          <a:xfrm>
            <a:off x="984738" y="2968283"/>
            <a:ext cx="2982351" cy="703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 к старому варианту схемы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DE6701A-D86D-4563-BDE4-1C0693F76E24}"/>
              </a:ext>
            </a:extLst>
          </p:cNvPr>
          <p:cNvCxnSpPr/>
          <p:nvPr/>
        </p:nvCxnSpPr>
        <p:spPr>
          <a:xfrm>
            <a:off x="4079631" y="3214467"/>
            <a:ext cx="21382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10D92-3FBE-4E73-AF34-CE8FEFA55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382430-DBC9-4FE7-8FC9-E4868A4F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DCC78-8E7F-497A-8916-C1CCFE82D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0DF33-14EB-4D5E-9012-731B19B5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E80A12-962E-4EAC-870B-EAB8E27EB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72D7D-3B16-4070-9565-A4CBE824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C051F7-91A9-461F-BBA6-8B7E17874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personal2</dc:creator>
  <cp:lastModifiedBy>1</cp:lastModifiedBy>
  <cp:revision>33</cp:revision>
  <cp:lastPrinted>2018-05-25T05:41:32Z</cp:lastPrinted>
  <dcterms:created xsi:type="dcterms:W3CDTF">2018-05-22T08:43:23Z</dcterms:created>
  <dcterms:modified xsi:type="dcterms:W3CDTF">2018-11-12T13:20:05Z</dcterms:modified>
</cp:coreProperties>
</file>