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9" r:id="rId4"/>
    <p:sldId id="281" r:id="rId5"/>
    <p:sldId id="262" r:id="rId6"/>
    <p:sldId id="279" r:id="rId7"/>
    <p:sldId id="264" r:id="rId8"/>
    <p:sldId id="267" r:id="rId9"/>
    <p:sldId id="266" r:id="rId10"/>
    <p:sldId id="27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94A0D-4CA5-42F8-94B1-1BDD811F32C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A945F2-A241-4338-827A-C4CBD980DF21}">
      <dgm:prSet phldrT="[Текст]" custT="1"/>
      <dgm:spPr>
        <a:solidFill>
          <a:schemeClr val="accent2">
            <a:lumMod val="60000"/>
            <a:lumOff val="40000"/>
          </a:schemeClr>
        </a:solidFill>
        <a:ln w="57150"/>
      </dgm:spPr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Планирова-ние</a:t>
          </a:r>
          <a:endParaRPr lang="ru-RU" sz="2800" dirty="0">
            <a:solidFill>
              <a:schemeClr val="tx1"/>
            </a:solidFill>
          </a:endParaRPr>
        </a:p>
      </dgm:t>
    </dgm:pt>
    <dgm:pt modelId="{37BA44F1-E77D-423D-BB4C-C5254B5414F3}" type="parTrans" cxnId="{D5DEECF3-0C20-4032-BAC0-E6A93B9F8849}">
      <dgm:prSet/>
      <dgm:spPr/>
      <dgm:t>
        <a:bodyPr/>
        <a:lstStyle/>
        <a:p>
          <a:endParaRPr lang="ru-RU"/>
        </a:p>
      </dgm:t>
    </dgm:pt>
    <dgm:pt modelId="{4DD6A1C3-ED7E-4E4C-A177-48166B54160A}" type="sibTrans" cxnId="{D5DEECF3-0C20-4032-BAC0-E6A93B9F8849}">
      <dgm:prSet/>
      <dgm:spPr>
        <a:solidFill>
          <a:schemeClr val="accent2">
            <a:lumMod val="75000"/>
          </a:schemeClr>
        </a:solidFill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D580023C-D6D8-4DF1-8B48-DFA12FD83120}">
      <dgm:prSet phldrT="[Текст]"/>
      <dgm:spPr>
        <a:solidFill>
          <a:schemeClr val="accent2">
            <a:lumMod val="60000"/>
            <a:lumOff val="40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Выполнение</a:t>
          </a:r>
          <a:endParaRPr lang="ru-RU" dirty="0">
            <a:solidFill>
              <a:schemeClr val="tx1"/>
            </a:solidFill>
          </a:endParaRPr>
        </a:p>
      </dgm:t>
    </dgm:pt>
    <dgm:pt modelId="{51F5D824-40EB-40ED-8DB0-232FB36D23F4}" type="parTrans" cxnId="{53AC73C9-2D67-4763-8E29-AB35B9DFA398}">
      <dgm:prSet/>
      <dgm:spPr/>
      <dgm:t>
        <a:bodyPr/>
        <a:lstStyle/>
        <a:p>
          <a:endParaRPr lang="ru-RU"/>
        </a:p>
      </dgm:t>
    </dgm:pt>
    <dgm:pt modelId="{BCFBDD2A-A592-48AA-B342-A371B02E9441}" type="sibTrans" cxnId="{53AC73C9-2D67-4763-8E29-AB35B9DFA398}">
      <dgm:prSet/>
      <dgm:spPr/>
      <dgm:t>
        <a:bodyPr/>
        <a:lstStyle/>
        <a:p>
          <a:endParaRPr lang="ru-RU"/>
        </a:p>
      </dgm:t>
    </dgm:pt>
    <dgm:pt modelId="{6173267C-BC7D-4078-BBCC-3D0D255FAA8D}">
      <dgm:prSet phldrT="[Текст]"/>
      <dgm:spPr>
        <a:solidFill>
          <a:schemeClr val="accent2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Мониторинг</a:t>
          </a:r>
          <a:endParaRPr lang="ru-RU" dirty="0">
            <a:solidFill>
              <a:schemeClr val="tx1"/>
            </a:solidFill>
          </a:endParaRPr>
        </a:p>
      </dgm:t>
    </dgm:pt>
    <dgm:pt modelId="{EE41F92F-B4A8-4EA8-83B6-EBB218314AF6}" type="parTrans" cxnId="{EA3DFDDA-F3DA-4C1C-A7AF-611DBD6A4212}">
      <dgm:prSet/>
      <dgm:spPr/>
      <dgm:t>
        <a:bodyPr/>
        <a:lstStyle/>
        <a:p>
          <a:endParaRPr lang="ru-RU"/>
        </a:p>
      </dgm:t>
    </dgm:pt>
    <dgm:pt modelId="{6BE80EDE-FCBB-4290-B04C-2EB396645E5B}" type="sibTrans" cxnId="{EA3DFDDA-F3DA-4C1C-A7AF-611DBD6A4212}">
      <dgm:prSet/>
      <dgm:spPr/>
      <dgm:t>
        <a:bodyPr/>
        <a:lstStyle/>
        <a:p>
          <a:endParaRPr lang="ru-RU"/>
        </a:p>
      </dgm:t>
    </dgm:pt>
    <dgm:pt modelId="{92A174A0-983F-4C80-8847-61ACBF721067}">
      <dgm:prSet phldrT="[Текст]" custT="1"/>
      <dgm:spPr>
        <a:solidFill>
          <a:schemeClr val="accent2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Анализ результатов</a:t>
          </a:r>
          <a:endParaRPr lang="ru-RU" sz="2800" dirty="0">
            <a:solidFill>
              <a:schemeClr val="tx1"/>
            </a:solidFill>
          </a:endParaRPr>
        </a:p>
      </dgm:t>
    </dgm:pt>
    <dgm:pt modelId="{DAAAE00E-4076-48CA-BB17-9DE921A41AAC}" type="parTrans" cxnId="{8C27CEA8-65D4-4881-9F7A-B69A0BA19273}">
      <dgm:prSet/>
      <dgm:spPr/>
      <dgm:t>
        <a:bodyPr/>
        <a:lstStyle/>
        <a:p>
          <a:endParaRPr lang="ru-RU"/>
        </a:p>
      </dgm:t>
    </dgm:pt>
    <dgm:pt modelId="{B9F2BDCB-7C8D-44EB-8869-24079423B6A9}" type="sibTrans" cxnId="{8C27CEA8-65D4-4881-9F7A-B69A0BA19273}">
      <dgm:prSet/>
      <dgm:spPr/>
      <dgm:t>
        <a:bodyPr/>
        <a:lstStyle/>
        <a:p>
          <a:endParaRPr lang="ru-RU"/>
        </a:p>
      </dgm:t>
    </dgm:pt>
    <dgm:pt modelId="{0F62B804-5779-4D11-9C78-1BC31A8EA89A}">
      <dgm:prSet phldrT="[Текст]" custT="1"/>
      <dgm:spPr>
        <a:solidFill>
          <a:schemeClr val="accent2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Менед-жмент</a:t>
          </a:r>
          <a:endParaRPr lang="ru-RU" sz="2800" dirty="0">
            <a:solidFill>
              <a:schemeClr val="tx1"/>
            </a:solidFill>
          </a:endParaRPr>
        </a:p>
      </dgm:t>
    </dgm:pt>
    <dgm:pt modelId="{50962E78-03AA-415E-A518-E5303C2A90E0}" type="parTrans" cxnId="{0CC81B62-6809-4158-B027-E29365F7FF00}">
      <dgm:prSet/>
      <dgm:spPr/>
      <dgm:t>
        <a:bodyPr/>
        <a:lstStyle/>
        <a:p>
          <a:endParaRPr lang="ru-RU"/>
        </a:p>
      </dgm:t>
    </dgm:pt>
    <dgm:pt modelId="{FC2080E9-37C4-47C8-B798-21752AD4F813}" type="sibTrans" cxnId="{0CC81B62-6809-4158-B027-E29365F7FF00}">
      <dgm:prSet/>
      <dgm:spPr/>
      <dgm:t>
        <a:bodyPr/>
        <a:lstStyle/>
        <a:p>
          <a:endParaRPr lang="ru-RU"/>
        </a:p>
      </dgm:t>
    </dgm:pt>
    <dgm:pt modelId="{69F8CC8B-DC92-4B3B-A355-7286E6CD98B2}" type="pres">
      <dgm:prSet presAssocID="{94794A0D-4CA5-42F8-94B1-1BDD811F32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5CC3D6-6477-40B3-AB6E-11275ADB2810}" type="pres">
      <dgm:prSet presAssocID="{94794A0D-4CA5-42F8-94B1-1BDD811F32CC}" presName="cycle" presStyleCnt="0"/>
      <dgm:spPr/>
    </dgm:pt>
    <dgm:pt modelId="{2DCDFD5B-005E-4787-9E1F-31AB0D8133D7}" type="pres">
      <dgm:prSet presAssocID="{87A945F2-A241-4338-827A-C4CBD980DF21}" presName="nodeFirstNode" presStyleLbl="node1" presStyleIdx="0" presStyleCnt="5" custScaleX="105362" custScaleY="93920" custRadScaleRad="94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9C00F-5BB5-4D0E-9686-76EB790FAE44}" type="pres">
      <dgm:prSet presAssocID="{4DD6A1C3-ED7E-4E4C-A177-48166B54160A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E72D0807-FD96-4FE4-8C70-6CF75B5545D0}" type="pres">
      <dgm:prSet presAssocID="{D580023C-D6D8-4DF1-8B48-DFA12FD83120}" presName="nodeFollowingNodes" presStyleLbl="node1" presStyleIdx="1" presStyleCnt="5" custRadScaleRad="138174" custRadScaleInc="5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E9A72-0AD1-4C11-B64B-AAF6D0EF2EC4}" type="pres">
      <dgm:prSet presAssocID="{6173267C-BC7D-4078-BBCC-3D0D255FAA8D}" presName="nodeFollowingNodes" presStyleLbl="node1" presStyleIdx="2" presStyleCnt="5" custRadScaleRad="93281" custRadScaleInc="-26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213EE-B2A1-4882-8E7A-A2D829AE323A}" type="pres">
      <dgm:prSet presAssocID="{92A174A0-983F-4C80-8847-61ACBF721067}" presName="nodeFollowingNodes" presStyleLbl="node1" presStyleIdx="3" presStyleCnt="5" custRadScaleRad="93394" custRadScaleInc="24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EE400-F13A-4B37-B6D5-E84E4CC13A73}" type="pres">
      <dgm:prSet presAssocID="{0F62B804-5779-4D11-9C78-1BC31A8EA89A}" presName="nodeFollowingNodes" presStyleLbl="node1" presStyleIdx="4" presStyleCnt="5" custRadScaleRad="151070" custRadScaleInc="-8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64B05-DDEE-4ACA-9E6A-849C93770B21}" type="presOf" srcId="{0F62B804-5779-4D11-9C78-1BC31A8EA89A}" destId="{EFEEE400-F13A-4B37-B6D5-E84E4CC13A73}" srcOrd="0" destOrd="0" presId="urn:microsoft.com/office/officeart/2005/8/layout/cycle3"/>
    <dgm:cxn modelId="{0CC81B62-6809-4158-B027-E29365F7FF00}" srcId="{94794A0D-4CA5-42F8-94B1-1BDD811F32CC}" destId="{0F62B804-5779-4D11-9C78-1BC31A8EA89A}" srcOrd="4" destOrd="0" parTransId="{50962E78-03AA-415E-A518-E5303C2A90E0}" sibTransId="{FC2080E9-37C4-47C8-B798-21752AD4F813}"/>
    <dgm:cxn modelId="{01DA2D12-7949-4B65-AC3A-EA1C3CE97F23}" type="presOf" srcId="{D580023C-D6D8-4DF1-8B48-DFA12FD83120}" destId="{E72D0807-FD96-4FE4-8C70-6CF75B5545D0}" srcOrd="0" destOrd="0" presId="urn:microsoft.com/office/officeart/2005/8/layout/cycle3"/>
    <dgm:cxn modelId="{EA3DFDDA-F3DA-4C1C-A7AF-611DBD6A4212}" srcId="{94794A0D-4CA5-42F8-94B1-1BDD811F32CC}" destId="{6173267C-BC7D-4078-BBCC-3D0D255FAA8D}" srcOrd="2" destOrd="0" parTransId="{EE41F92F-B4A8-4EA8-83B6-EBB218314AF6}" sibTransId="{6BE80EDE-FCBB-4290-B04C-2EB396645E5B}"/>
    <dgm:cxn modelId="{D5DEECF3-0C20-4032-BAC0-E6A93B9F8849}" srcId="{94794A0D-4CA5-42F8-94B1-1BDD811F32CC}" destId="{87A945F2-A241-4338-827A-C4CBD980DF21}" srcOrd="0" destOrd="0" parTransId="{37BA44F1-E77D-423D-BB4C-C5254B5414F3}" sibTransId="{4DD6A1C3-ED7E-4E4C-A177-48166B54160A}"/>
    <dgm:cxn modelId="{0DF67A57-A000-4D13-9083-44F57BD62EC3}" type="presOf" srcId="{92A174A0-983F-4C80-8847-61ACBF721067}" destId="{8ED213EE-B2A1-4882-8E7A-A2D829AE323A}" srcOrd="0" destOrd="0" presId="urn:microsoft.com/office/officeart/2005/8/layout/cycle3"/>
    <dgm:cxn modelId="{DB9672A9-523C-4BB6-884E-29F3340D7930}" type="presOf" srcId="{87A945F2-A241-4338-827A-C4CBD980DF21}" destId="{2DCDFD5B-005E-4787-9E1F-31AB0D8133D7}" srcOrd="0" destOrd="0" presId="urn:microsoft.com/office/officeart/2005/8/layout/cycle3"/>
    <dgm:cxn modelId="{53AC73C9-2D67-4763-8E29-AB35B9DFA398}" srcId="{94794A0D-4CA5-42F8-94B1-1BDD811F32CC}" destId="{D580023C-D6D8-4DF1-8B48-DFA12FD83120}" srcOrd="1" destOrd="0" parTransId="{51F5D824-40EB-40ED-8DB0-232FB36D23F4}" sibTransId="{BCFBDD2A-A592-48AA-B342-A371B02E9441}"/>
    <dgm:cxn modelId="{8C27CEA8-65D4-4881-9F7A-B69A0BA19273}" srcId="{94794A0D-4CA5-42F8-94B1-1BDD811F32CC}" destId="{92A174A0-983F-4C80-8847-61ACBF721067}" srcOrd="3" destOrd="0" parTransId="{DAAAE00E-4076-48CA-BB17-9DE921A41AAC}" sibTransId="{B9F2BDCB-7C8D-44EB-8869-24079423B6A9}"/>
    <dgm:cxn modelId="{F5E3856F-B87F-4FC0-9FC9-08EB7A0C628F}" type="presOf" srcId="{6173267C-BC7D-4078-BBCC-3D0D255FAA8D}" destId="{D99E9A72-0AD1-4C11-B64B-AAF6D0EF2EC4}" srcOrd="0" destOrd="0" presId="urn:microsoft.com/office/officeart/2005/8/layout/cycle3"/>
    <dgm:cxn modelId="{F4614CA6-95F7-46E3-A93D-8948D98081D2}" type="presOf" srcId="{4DD6A1C3-ED7E-4E4C-A177-48166B54160A}" destId="{BED9C00F-5BB5-4D0E-9686-76EB790FAE44}" srcOrd="0" destOrd="0" presId="urn:microsoft.com/office/officeart/2005/8/layout/cycle3"/>
    <dgm:cxn modelId="{579ACC39-3831-43AF-8D2A-D6770B36C81B}" type="presOf" srcId="{94794A0D-4CA5-42F8-94B1-1BDD811F32CC}" destId="{69F8CC8B-DC92-4B3B-A355-7286E6CD98B2}" srcOrd="0" destOrd="0" presId="urn:microsoft.com/office/officeart/2005/8/layout/cycle3"/>
    <dgm:cxn modelId="{18DA991B-8D99-447B-A518-EACABFD646C5}" type="presParOf" srcId="{69F8CC8B-DC92-4B3B-A355-7286E6CD98B2}" destId="{CD5CC3D6-6477-40B3-AB6E-11275ADB2810}" srcOrd="0" destOrd="0" presId="urn:microsoft.com/office/officeart/2005/8/layout/cycle3"/>
    <dgm:cxn modelId="{51A7A798-FFA4-4059-AA6B-6A44637D4AE1}" type="presParOf" srcId="{CD5CC3D6-6477-40B3-AB6E-11275ADB2810}" destId="{2DCDFD5B-005E-4787-9E1F-31AB0D8133D7}" srcOrd="0" destOrd="0" presId="urn:microsoft.com/office/officeart/2005/8/layout/cycle3"/>
    <dgm:cxn modelId="{B4C2852E-1A6A-4A59-BE29-1FB0DAFC92B5}" type="presParOf" srcId="{CD5CC3D6-6477-40B3-AB6E-11275ADB2810}" destId="{BED9C00F-5BB5-4D0E-9686-76EB790FAE44}" srcOrd="1" destOrd="0" presId="urn:microsoft.com/office/officeart/2005/8/layout/cycle3"/>
    <dgm:cxn modelId="{EEECC410-B89A-480E-91A4-5BBAD80C03DD}" type="presParOf" srcId="{CD5CC3D6-6477-40B3-AB6E-11275ADB2810}" destId="{E72D0807-FD96-4FE4-8C70-6CF75B5545D0}" srcOrd="2" destOrd="0" presId="urn:microsoft.com/office/officeart/2005/8/layout/cycle3"/>
    <dgm:cxn modelId="{1E81C7A8-71D0-450A-9A02-C69988660841}" type="presParOf" srcId="{CD5CC3D6-6477-40B3-AB6E-11275ADB2810}" destId="{D99E9A72-0AD1-4C11-B64B-AAF6D0EF2EC4}" srcOrd="3" destOrd="0" presId="urn:microsoft.com/office/officeart/2005/8/layout/cycle3"/>
    <dgm:cxn modelId="{C6EE14C2-AECF-410B-8AEC-4BCAA007C9FE}" type="presParOf" srcId="{CD5CC3D6-6477-40B3-AB6E-11275ADB2810}" destId="{8ED213EE-B2A1-4882-8E7A-A2D829AE323A}" srcOrd="4" destOrd="0" presId="urn:microsoft.com/office/officeart/2005/8/layout/cycle3"/>
    <dgm:cxn modelId="{FEC2FDE6-C4BA-4ACF-8B65-BD20440390B1}" type="presParOf" srcId="{CD5CC3D6-6477-40B3-AB6E-11275ADB2810}" destId="{EFEEE400-F13A-4B37-B6D5-E84E4CC13A73}" srcOrd="5" destOrd="0" presId="urn:microsoft.com/office/officeart/2005/8/layout/cycle3"/>
  </dgm:cxnLst>
  <dgm:bg>
    <a:solidFill>
      <a:schemeClr val="accent4">
        <a:lumMod val="20000"/>
        <a:lumOff val="80000"/>
      </a:schemeClr>
    </a:solidFill>
  </dgm:bg>
  <dgm:whole>
    <a:ln w="76200"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71B7B2-CE52-427B-9D2C-A3443DC1085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0B715F-F026-4912-A146-89DCA6414EC9}">
      <dgm:prSet phldrT="[Текст]" custT="1"/>
      <dgm:spPr>
        <a:solidFill>
          <a:srgbClr val="92D050"/>
        </a:solidFill>
        <a:ln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vert="vert270"/>
        <a:lstStyle/>
        <a:p>
          <a:r>
            <a:rPr lang="ru-RU" sz="2400" dirty="0" smtClean="0">
              <a:solidFill>
                <a:schemeClr val="tx1"/>
              </a:solidFill>
            </a:rPr>
            <a:t>НАПРАВЛЕНИЕ оценивания</a:t>
          </a:r>
          <a:endParaRPr lang="ru-RU" sz="2400" dirty="0">
            <a:solidFill>
              <a:schemeClr val="tx1"/>
            </a:solidFill>
          </a:endParaRPr>
        </a:p>
      </dgm:t>
    </dgm:pt>
    <dgm:pt modelId="{BFBF5960-ECF8-4855-B920-9EA278502B4F}" type="parTrans" cxnId="{2D73BA9D-F60D-41B0-A3B8-92402F74A8EC}">
      <dgm:prSet/>
      <dgm:spPr/>
      <dgm:t>
        <a:bodyPr/>
        <a:lstStyle/>
        <a:p>
          <a:endParaRPr lang="ru-RU"/>
        </a:p>
      </dgm:t>
    </dgm:pt>
    <dgm:pt modelId="{1519AC52-C689-4953-A5B8-807B9E5111E6}" type="sibTrans" cxnId="{2D73BA9D-F60D-41B0-A3B8-92402F74A8EC}">
      <dgm:prSet/>
      <dgm:spPr/>
      <dgm:t>
        <a:bodyPr/>
        <a:lstStyle/>
        <a:p>
          <a:endParaRPr lang="ru-RU"/>
        </a:p>
      </dgm:t>
    </dgm:pt>
    <dgm:pt modelId="{CB06602B-5846-441D-8040-D2A024E9F217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Оценка результата:</a:t>
          </a:r>
        </a:p>
        <a:p>
          <a:r>
            <a:rPr lang="ru-RU" sz="1200" dirty="0" smtClean="0">
              <a:solidFill>
                <a:schemeClr val="tx1"/>
              </a:solidFill>
            </a:rPr>
            <a:t>измеряемая</a:t>
          </a:r>
        </a:p>
        <a:p>
          <a:r>
            <a:rPr lang="ru-RU" sz="1200" dirty="0" smtClean="0">
              <a:solidFill>
                <a:schemeClr val="tx1"/>
              </a:solidFill>
            </a:rPr>
            <a:t>экспертная</a:t>
          </a:r>
          <a:endParaRPr lang="ru-RU" sz="1200" dirty="0">
            <a:solidFill>
              <a:schemeClr val="tx1"/>
            </a:solidFill>
          </a:endParaRPr>
        </a:p>
      </dgm:t>
    </dgm:pt>
    <dgm:pt modelId="{6A9EC5F5-E75B-4C5C-A265-99D98E00FA93}" type="parTrans" cxnId="{544EADE3-6A6A-43C1-A9C8-12CF9356801C}">
      <dgm:prSet/>
      <dgm:spPr/>
      <dgm:t>
        <a:bodyPr/>
        <a:lstStyle/>
        <a:p>
          <a:endParaRPr lang="ru-RU"/>
        </a:p>
      </dgm:t>
    </dgm:pt>
    <dgm:pt modelId="{A533E7C3-D7A6-460C-A7B0-34CD793AB9DC}" type="sibTrans" cxnId="{544EADE3-6A6A-43C1-A9C8-12CF9356801C}">
      <dgm:prSet/>
      <dgm:spPr/>
      <dgm:t>
        <a:bodyPr/>
        <a:lstStyle/>
        <a:p>
          <a:endParaRPr lang="ru-RU"/>
        </a:p>
      </dgm:t>
    </dgm:pt>
    <dgm:pt modelId="{CFCA529C-F5C0-4618-B64D-A9EDFD55DC4A}">
      <dgm:prSet phldrT="[Текст]" custT="1"/>
      <dgm:spPr>
        <a:solidFill>
          <a:srgbClr val="FFFF0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Внутрен</a:t>
          </a:r>
          <a:r>
            <a:rPr lang="ru-RU" sz="2000" dirty="0" smtClean="0">
              <a:solidFill>
                <a:schemeClr val="tx1"/>
              </a:solidFill>
            </a:rPr>
            <a:t>.</a:t>
          </a:r>
          <a:endParaRPr lang="ru-RU" sz="2000" dirty="0">
            <a:solidFill>
              <a:schemeClr val="tx1"/>
            </a:solidFill>
          </a:endParaRPr>
        </a:p>
      </dgm:t>
    </dgm:pt>
    <dgm:pt modelId="{A56B5DE6-8F1A-4612-9308-73BD99AF53AB}" type="parTrans" cxnId="{29FD5A82-2180-49FC-B898-4BECE48EBAB8}">
      <dgm:prSet/>
      <dgm:spPr/>
      <dgm:t>
        <a:bodyPr/>
        <a:lstStyle/>
        <a:p>
          <a:endParaRPr lang="ru-RU"/>
        </a:p>
      </dgm:t>
    </dgm:pt>
    <dgm:pt modelId="{23D90D6E-067B-4DDE-9A30-87F1AD24CAFE}" type="sibTrans" cxnId="{29FD5A82-2180-49FC-B898-4BECE48EBAB8}">
      <dgm:prSet/>
      <dgm:spPr/>
      <dgm:t>
        <a:bodyPr/>
        <a:lstStyle/>
        <a:p>
          <a:endParaRPr lang="ru-RU"/>
        </a:p>
      </dgm:t>
    </dgm:pt>
    <dgm:pt modelId="{06494492-9DD1-47F2-8224-457FD6EFA1AE}">
      <dgm:prSet phldrT="[Текст]" custT="1"/>
      <dgm:spPr>
        <a:solidFill>
          <a:schemeClr val="accent2"/>
        </a:solidFill>
        <a:ln w="76200">
          <a:solidFill>
            <a:srgbClr val="C0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внешняя</a:t>
          </a:r>
          <a:endParaRPr lang="ru-RU" sz="2000" dirty="0">
            <a:solidFill>
              <a:schemeClr val="tx1"/>
            </a:solidFill>
          </a:endParaRPr>
        </a:p>
      </dgm:t>
    </dgm:pt>
    <dgm:pt modelId="{3F01B2CB-A2C1-4E3E-AAE5-C70F355D47CE}" type="parTrans" cxnId="{5C6926D7-D252-45FB-A276-2DE588D074E0}">
      <dgm:prSet/>
      <dgm:spPr/>
      <dgm:t>
        <a:bodyPr/>
        <a:lstStyle/>
        <a:p>
          <a:endParaRPr lang="ru-RU"/>
        </a:p>
      </dgm:t>
    </dgm:pt>
    <dgm:pt modelId="{D3AF09D9-7F0E-4921-8577-45A1593D9A5E}" type="sibTrans" cxnId="{5C6926D7-D252-45FB-A276-2DE588D074E0}">
      <dgm:prSet/>
      <dgm:spPr/>
      <dgm:t>
        <a:bodyPr/>
        <a:lstStyle/>
        <a:p>
          <a:endParaRPr lang="ru-RU"/>
        </a:p>
      </dgm:t>
    </dgm:pt>
    <dgm:pt modelId="{123930FC-BED0-4190-8D85-588D03AE3F3C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</a:t>
          </a:r>
          <a:r>
            <a:rPr lang="ru-RU" sz="2000" dirty="0" smtClean="0">
              <a:solidFill>
                <a:schemeClr val="tx1"/>
              </a:solidFill>
            </a:rPr>
            <a:t>Оценка гарантий качества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</a:rPr>
            <a:t>измеряемая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dirty="0" smtClean="0">
              <a:solidFill>
                <a:schemeClr val="tx1"/>
              </a:solidFill>
            </a:rPr>
            <a:t>экспертная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 smtClean="0">
            <a:solidFill>
              <a:schemeClr val="tx1"/>
            </a:solidFill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/>
            <a:t>   </a:t>
          </a:r>
          <a:endParaRPr lang="ru-RU" sz="2000" dirty="0"/>
        </a:p>
      </dgm:t>
    </dgm:pt>
    <dgm:pt modelId="{A8A3A022-BB09-4BEA-B944-25845C20C4A0}" type="parTrans" cxnId="{39619FCE-EB80-452F-95B8-37D5B07A325A}">
      <dgm:prSet/>
      <dgm:spPr/>
      <dgm:t>
        <a:bodyPr/>
        <a:lstStyle/>
        <a:p>
          <a:endParaRPr lang="ru-RU"/>
        </a:p>
      </dgm:t>
    </dgm:pt>
    <dgm:pt modelId="{16A5DAFA-2BC8-481C-BA57-6AA5D27E6547}" type="sibTrans" cxnId="{39619FCE-EB80-452F-95B8-37D5B07A325A}">
      <dgm:prSet/>
      <dgm:spPr/>
      <dgm:t>
        <a:bodyPr/>
        <a:lstStyle/>
        <a:p>
          <a:endParaRPr lang="ru-RU"/>
        </a:p>
      </dgm:t>
    </dgm:pt>
    <dgm:pt modelId="{E20B3D5F-C740-4809-8165-96F70C507A63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ООП</a:t>
          </a:r>
          <a:endParaRPr lang="ru-RU" sz="2000" dirty="0">
            <a:solidFill>
              <a:schemeClr val="tx1"/>
            </a:solidFill>
          </a:endParaRPr>
        </a:p>
      </dgm:t>
    </dgm:pt>
    <dgm:pt modelId="{0AEF1FFA-34AC-4F76-B427-0D7AD1550ACE}" type="parTrans" cxnId="{566C75AC-D84C-44EE-BBEA-AB5A7802D8AD}">
      <dgm:prSet/>
      <dgm:spPr/>
      <dgm:t>
        <a:bodyPr/>
        <a:lstStyle/>
        <a:p>
          <a:endParaRPr lang="ru-RU"/>
        </a:p>
      </dgm:t>
    </dgm:pt>
    <dgm:pt modelId="{904D86E8-BCC0-43A2-9F9E-DE8B5E541B8D}" type="sibTrans" cxnId="{566C75AC-D84C-44EE-BBEA-AB5A7802D8AD}">
      <dgm:prSet/>
      <dgm:spPr/>
      <dgm:t>
        <a:bodyPr/>
        <a:lstStyle/>
        <a:p>
          <a:endParaRPr lang="ru-RU"/>
        </a:p>
      </dgm:t>
    </dgm:pt>
    <dgm:pt modelId="{AEDCBD89-C3A4-4FA4-8671-EA822B14A620}">
      <dgm:prSet custT="1"/>
      <dgm:spPr>
        <a:solidFill>
          <a:srgbClr val="FFFF00"/>
        </a:solidFill>
        <a:ln>
          <a:solidFill>
            <a:schemeClr val="accent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err="1" smtClean="0">
              <a:solidFill>
                <a:schemeClr val="tx1"/>
              </a:solidFill>
            </a:rPr>
            <a:t>Внутрен</a:t>
          </a:r>
          <a:r>
            <a:rPr lang="ru-RU" sz="2000" dirty="0" smtClean="0">
              <a:solidFill>
                <a:schemeClr val="tx1"/>
              </a:solidFill>
            </a:rPr>
            <a:t>.</a:t>
          </a:r>
        </a:p>
        <a:p>
          <a:pPr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64C940A-E4BA-4A49-B39D-437632270B20}" type="parTrans" cxnId="{582EC40F-2682-49D5-9AC3-28C4F708392C}">
      <dgm:prSet/>
      <dgm:spPr/>
      <dgm:t>
        <a:bodyPr/>
        <a:lstStyle/>
        <a:p>
          <a:endParaRPr lang="ru-RU"/>
        </a:p>
      </dgm:t>
    </dgm:pt>
    <dgm:pt modelId="{C3E59B87-ED00-425C-99D5-F0C53DE6DD60}" type="sibTrans" cxnId="{582EC40F-2682-49D5-9AC3-28C4F708392C}">
      <dgm:prSet/>
      <dgm:spPr/>
      <dgm:t>
        <a:bodyPr/>
        <a:lstStyle/>
        <a:p>
          <a:endParaRPr lang="ru-RU"/>
        </a:p>
      </dgm:t>
    </dgm:pt>
    <dgm:pt modelId="{B8313772-50B3-420E-BC30-7886CB19F2FB}">
      <dgm:prSet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Условия</a:t>
          </a:r>
        </a:p>
        <a:p>
          <a:r>
            <a:rPr lang="ru-RU" sz="1600" dirty="0" smtClean="0">
              <a:solidFill>
                <a:schemeClr val="tx1"/>
              </a:solidFill>
            </a:rPr>
            <a:t>реализации</a:t>
          </a:r>
          <a:endParaRPr lang="ru-RU" sz="1600" dirty="0">
            <a:solidFill>
              <a:schemeClr val="tx1"/>
            </a:solidFill>
          </a:endParaRPr>
        </a:p>
      </dgm:t>
    </dgm:pt>
    <dgm:pt modelId="{EC248BA7-A60F-4FB3-81BD-776295DB499C}" type="parTrans" cxnId="{9C4765D8-AB85-4646-A7B7-E7B26692ACD3}">
      <dgm:prSet/>
      <dgm:spPr/>
      <dgm:t>
        <a:bodyPr/>
        <a:lstStyle/>
        <a:p>
          <a:endParaRPr lang="ru-RU"/>
        </a:p>
      </dgm:t>
    </dgm:pt>
    <dgm:pt modelId="{911D359C-6EBA-4965-9B03-561F30439DB0}" type="sibTrans" cxnId="{9C4765D8-AB85-4646-A7B7-E7B26692ACD3}">
      <dgm:prSet/>
      <dgm:spPr/>
      <dgm:t>
        <a:bodyPr/>
        <a:lstStyle/>
        <a:p>
          <a:endParaRPr lang="ru-RU"/>
        </a:p>
      </dgm:t>
    </dgm:pt>
    <dgm:pt modelId="{6DA49147-5E55-4F02-8291-AB19FEF4D2E7}">
      <dgm:prSet custT="1"/>
      <dgm:spPr>
        <a:solidFill>
          <a:schemeClr val="accent2"/>
        </a:solidFill>
        <a:ln w="76200">
          <a:solidFill>
            <a:srgbClr val="C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chemeClr val="tx1"/>
              </a:solidFill>
            </a:rPr>
            <a:t>внешняя</a:t>
          </a:r>
        </a:p>
        <a:p>
          <a:pPr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F3CB1B6-5A9C-4421-93B7-D6869B469699}" type="parTrans" cxnId="{B847A9FB-E10F-47F3-98D0-C5B95BCC4D16}">
      <dgm:prSet/>
      <dgm:spPr/>
      <dgm:t>
        <a:bodyPr/>
        <a:lstStyle/>
        <a:p>
          <a:endParaRPr lang="ru-RU"/>
        </a:p>
      </dgm:t>
    </dgm:pt>
    <dgm:pt modelId="{8D5F9F43-701B-48A9-8887-4AFCE669D0D6}" type="sibTrans" cxnId="{B847A9FB-E10F-47F3-98D0-C5B95BCC4D16}">
      <dgm:prSet/>
      <dgm:spPr/>
      <dgm:t>
        <a:bodyPr/>
        <a:lstStyle/>
        <a:p>
          <a:endParaRPr lang="ru-RU"/>
        </a:p>
      </dgm:t>
    </dgm:pt>
    <dgm:pt modelId="{65904FAF-64F9-49AC-A8ED-E9DE88864A14}">
      <dgm:prSet custT="1"/>
      <dgm:spPr>
        <a:solidFill>
          <a:srgbClr val="FFFF0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Внутрен</a:t>
          </a:r>
          <a:r>
            <a:rPr lang="ru-RU" sz="2000" dirty="0" smtClean="0">
              <a:solidFill>
                <a:schemeClr val="tx1"/>
              </a:solidFill>
            </a:rPr>
            <a:t>.</a:t>
          </a:r>
          <a:endParaRPr lang="ru-RU" sz="2000" dirty="0">
            <a:solidFill>
              <a:schemeClr val="tx1"/>
            </a:solidFill>
          </a:endParaRPr>
        </a:p>
      </dgm:t>
    </dgm:pt>
    <dgm:pt modelId="{CC30CBC5-B74F-455C-9A22-4A533FB3D0B7}" type="parTrans" cxnId="{D9CD75D6-FCA2-4DAB-8132-4FF352EF69A6}">
      <dgm:prSet/>
      <dgm:spPr/>
      <dgm:t>
        <a:bodyPr/>
        <a:lstStyle/>
        <a:p>
          <a:endParaRPr lang="ru-RU"/>
        </a:p>
      </dgm:t>
    </dgm:pt>
    <dgm:pt modelId="{8AA8CF0E-739A-45EA-90EC-AEDD60E7E38A}" type="sibTrans" cxnId="{D9CD75D6-FCA2-4DAB-8132-4FF352EF69A6}">
      <dgm:prSet/>
      <dgm:spPr/>
      <dgm:t>
        <a:bodyPr/>
        <a:lstStyle/>
        <a:p>
          <a:endParaRPr lang="ru-RU"/>
        </a:p>
      </dgm:t>
    </dgm:pt>
    <dgm:pt modelId="{A57AB11B-B133-47C2-A2D5-89FA2056DC18}">
      <dgm:prSet custT="1"/>
      <dgm:spPr>
        <a:solidFill>
          <a:schemeClr val="accent2"/>
        </a:solidFill>
        <a:ln w="76200">
          <a:solidFill>
            <a:srgbClr val="C0000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внешняя</a:t>
          </a:r>
          <a:endParaRPr lang="ru-RU" sz="2000" dirty="0">
            <a:solidFill>
              <a:schemeClr val="tx1"/>
            </a:solidFill>
          </a:endParaRPr>
        </a:p>
      </dgm:t>
    </dgm:pt>
    <dgm:pt modelId="{1D2BD36F-512C-4C1A-BA96-41B316FD1784}" type="parTrans" cxnId="{81650B0F-6453-43BA-A830-F366BCFD0AB2}">
      <dgm:prSet/>
      <dgm:spPr/>
      <dgm:t>
        <a:bodyPr/>
        <a:lstStyle/>
        <a:p>
          <a:endParaRPr lang="ru-RU"/>
        </a:p>
      </dgm:t>
    </dgm:pt>
    <dgm:pt modelId="{489AE362-BF7D-4FB9-99E0-09FF8701010D}" type="sibTrans" cxnId="{81650B0F-6453-43BA-A830-F366BCFD0AB2}">
      <dgm:prSet/>
      <dgm:spPr/>
      <dgm:t>
        <a:bodyPr/>
        <a:lstStyle/>
        <a:p>
          <a:endParaRPr lang="ru-RU"/>
        </a:p>
      </dgm:t>
    </dgm:pt>
    <dgm:pt modelId="{4FB6F8DB-60E3-4744-9316-82B71C04D602}" type="pres">
      <dgm:prSet presAssocID="{D771B7B2-CE52-427B-9D2C-A3443DC108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570BE5-510D-47F2-AD01-7F88B262FCA4}" type="pres">
      <dgm:prSet presAssocID="{000B715F-F026-4912-A146-89DCA6414EC9}" presName="root1" presStyleCnt="0"/>
      <dgm:spPr/>
    </dgm:pt>
    <dgm:pt modelId="{32E09CBD-8770-483D-8C5D-39C9E7D9DA3D}" type="pres">
      <dgm:prSet presAssocID="{000B715F-F026-4912-A146-89DCA6414EC9}" presName="LevelOneTextNode" presStyleLbl="node0" presStyleIdx="0" presStyleCnt="1" custScaleX="85868" custScaleY="703565" custLinFactNeighborX="-30365" custLinFactNeighborY="15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94E849-6EDE-4708-932F-80F45384DAAB}" type="pres">
      <dgm:prSet presAssocID="{000B715F-F026-4912-A146-89DCA6414EC9}" presName="level2hierChild" presStyleCnt="0"/>
      <dgm:spPr/>
    </dgm:pt>
    <dgm:pt modelId="{A7B60CCA-006E-4815-A57A-67E048F66F23}" type="pres">
      <dgm:prSet presAssocID="{6A9EC5F5-E75B-4C5C-A265-99D98E00FA9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FBEEC89-E010-4925-B717-E1A836E69F76}" type="pres">
      <dgm:prSet presAssocID="{6A9EC5F5-E75B-4C5C-A265-99D98E00FA9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A9DF799-7B7B-4493-A6AC-3097033683F2}" type="pres">
      <dgm:prSet presAssocID="{CB06602B-5846-441D-8040-D2A024E9F217}" presName="root2" presStyleCnt="0"/>
      <dgm:spPr/>
    </dgm:pt>
    <dgm:pt modelId="{048150FA-415C-4B77-AB28-8BD7717F5DA7}" type="pres">
      <dgm:prSet presAssocID="{CB06602B-5846-441D-8040-D2A024E9F217}" presName="LevelTwoTextNode" presStyleLbl="node2" presStyleIdx="0" presStyleCnt="2" custScaleX="182638" custScaleY="223658" custLinFactNeighborX="-42193" custLinFactNeighborY="240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60D189-D49D-441D-B3B8-88640CCA1358}" type="pres">
      <dgm:prSet presAssocID="{CB06602B-5846-441D-8040-D2A024E9F217}" presName="level3hierChild" presStyleCnt="0"/>
      <dgm:spPr/>
    </dgm:pt>
    <dgm:pt modelId="{E8FE68D8-F9F3-4983-ABEE-3837217E0E35}" type="pres">
      <dgm:prSet presAssocID="{A56B5DE6-8F1A-4612-9308-73BD99AF53AB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0A3098C0-CF8D-49DE-88B0-A8DDC25ADBB0}" type="pres">
      <dgm:prSet presAssocID="{A56B5DE6-8F1A-4612-9308-73BD99AF53AB}" presName="connTx" presStyleLbl="parChTrans1D3" presStyleIdx="0" presStyleCnt="4"/>
      <dgm:spPr/>
      <dgm:t>
        <a:bodyPr/>
        <a:lstStyle/>
        <a:p>
          <a:endParaRPr lang="ru-RU"/>
        </a:p>
      </dgm:t>
    </dgm:pt>
    <dgm:pt modelId="{D5CDD64C-B2D3-4C1A-B315-0751CD67AC6D}" type="pres">
      <dgm:prSet presAssocID="{CFCA529C-F5C0-4618-B64D-A9EDFD55DC4A}" presName="root2" presStyleCnt="0"/>
      <dgm:spPr/>
    </dgm:pt>
    <dgm:pt modelId="{85A56701-E754-4E15-ACDE-1323F9E1E836}" type="pres">
      <dgm:prSet presAssocID="{CFCA529C-F5C0-4618-B64D-A9EDFD55DC4A}" presName="LevelTwoTextNode" presStyleLbl="node3" presStyleIdx="0" presStyleCnt="4" custLinFactNeighborX="-43557" custLinFactNeighborY="-81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9BEDB0-814B-41B4-9A98-CE9D1064E34A}" type="pres">
      <dgm:prSet presAssocID="{CFCA529C-F5C0-4618-B64D-A9EDFD55DC4A}" presName="level3hierChild" presStyleCnt="0"/>
      <dgm:spPr/>
    </dgm:pt>
    <dgm:pt modelId="{7878B602-129C-45B3-A0DC-F1BDFE404131}" type="pres">
      <dgm:prSet presAssocID="{3F01B2CB-A2C1-4E3E-AAE5-C70F355D47CE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6BEA76A1-4B47-4152-8049-69145CC366F7}" type="pres">
      <dgm:prSet presAssocID="{3F01B2CB-A2C1-4E3E-AAE5-C70F355D47CE}" presName="connTx" presStyleLbl="parChTrans1D3" presStyleIdx="1" presStyleCnt="4"/>
      <dgm:spPr/>
      <dgm:t>
        <a:bodyPr/>
        <a:lstStyle/>
        <a:p>
          <a:endParaRPr lang="ru-RU"/>
        </a:p>
      </dgm:t>
    </dgm:pt>
    <dgm:pt modelId="{C3D6CDDB-FCF9-42EC-A7A6-D1702A2C297B}" type="pres">
      <dgm:prSet presAssocID="{06494492-9DD1-47F2-8224-457FD6EFA1AE}" presName="root2" presStyleCnt="0"/>
      <dgm:spPr/>
    </dgm:pt>
    <dgm:pt modelId="{53BC5130-5691-4995-830E-C3A7FD171ED2}" type="pres">
      <dgm:prSet presAssocID="{06494492-9DD1-47F2-8224-457FD6EFA1AE}" presName="LevelTwoTextNode" presStyleLbl="node3" presStyleIdx="1" presStyleCnt="4" custLinFactNeighborX="-36750" custLinFactNeighborY="-72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FDE362-CD1A-4F69-BF19-74335DBB7AF5}" type="pres">
      <dgm:prSet presAssocID="{06494492-9DD1-47F2-8224-457FD6EFA1AE}" presName="level3hierChild" presStyleCnt="0"/>
      <dgm:spPr/>
    </dgm:pt>
    <dgm:pt modelId="{313B61E3-F3E2-4AC6-AD00-C931B98E2045}" type="pres">
      <dgm:prSet presAssocID="{A8A3A022-BB09-4BEA-B944-25845C20C4A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29687C4-D9CB-4AFE-9C7D-EA50E3182A51}" type="pres">
      <dgm:prSet presAssocID="{A8A3A022-BB09-4BEA-B944-25845C20C4A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7A6695E-A08F-4DBB-BB15-5FA61B9D3733}" type="pres">
      <dgm:prSet presAssocID="{123930FC-BED0-4190-8D85-588D03AE3F3C}" presName="root2" presStyleCnt="0"/>
      <dgm:spPr/>
    </dgm:pt>
    <dgm:pt modelId="{6698DF24-F9CB-4408-B4AE-9766CCED1283}" type="pres">
      <dgm:prSet presAssocID="{123930FC-BED0-4190-8D85-588D03AE3F3C}" presName="LevelTwoTextNode" presStyleLbl="node2" presStyleIdx="1" presStyleCnt="2" custScaleX="149219" custScaleY="231853" custLinFactNeighborX="-42193" custLinFactNeighborY="-84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A7C051-0D8F-42F3-8350-63B48C635EC1}" type="pres">
      <dgm:prSet presAssocID="{123930FC-BED0-4190-8D85-588D03AE3F3C}" presName="level3hierChild" presStyleCnt="0"/>
      <dgm:spPr/>
    </dgm:pt>
    <dgm:pt modelId="{AF6C086B-BBDC-4042-9B06-BC32EF088A7D}" type="pres">
      <dgm:prSet presAssocID="{0AEF1FFA-34AC-4F76-B427-0D7AD1550ACE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20CF3401-EFA7-40A5-8249-BC97FE40B0FF}" type="pres">
      <dgm:prSet presAssocID="{0AEF1FFA-34AC-4F76-B427-0D7AD1550ACE}" presName="connTx" presStyleLbl="parChTrans1D3" presStyleIdx="2" presStyleCnt="4"/>
      <dgm:spPr/>
      <dgm:t>
        <a:bodyPr/>
        <a:lstStyle/>
        <a:p>
          <a:endParaRPr lang="ru-RU"/>
        </a:p>
      </dgm:t>
    </dgm:pt>
    <dgm:pt modelId="{FBE5643D-794E-4651-81D5-8D8D70BC3578}" type="pres">
      <dgm:prSet presAssocID="{E20B3D5F-C740-4809-8165-96F70C507A63}" presName="root2" presStyleCnt="0"/>
      <dgm:spPr/>
    </dgm:pt>
    <dgm:pt modelId="{6D74D6A8-75E9-4FD5-987D-B162594E2C04}" type="pres">
      <dgm:prSet presAssocID="{E20B3D5F-C740-4809-8165-96F70C507A63}" presName="LevelTwoTextNode" presStyleLbl="node3" presStyleIdx="2" presStyleCnt="4" custLinFactNeighborX="-137" custLinFactNeighborY="1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4D2CFC-2722-47CF-9041-EDDDADEC4E7A}" type="pres">
      <dgm:prSet presAssocID="{E20B3D5F-C740-4809-8165-96F70C507A63}" presName="level3hierChild" presStyleCnt="0"/>
      <dgm:spPr/>
    </dgm:pt>
    <dgm:pt modelId="{78E7975D-76FA-4659-ADA2-B522290B1532}" type="pres">
      <dgm:prSet presAssocID="{564C940A-E4BA-4A49-B39D-437632270B20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B27EC8CC-EF5B-468D-8373-CA406F4EC6EE}" type="pres">
      <dgm:prSet presAssocID="{564C940A-E4BA-4A49-B39D-437632270B20}" presName="connTx" presStyleLbl="parChTrans1D4" presStyleIdx="0" presStyleCnt="4"/>
      <dgm:spPr/>
      <dgm:t>
        <a:bodyPr/>
        <a:lstStyle/>
        <a:p>
          <a:endParaRPr lang="ru-RU"/>
        </a:p>
      </dgm:t>
    </dgm:pt>
    <dgm:pt modelId="{3B992774-7D00-47EC-BBCC-4387B2AA9F92}" type="pres">
      <dgm:prSet presAssocID="{AEDCBD89-C3A4-4FA4-8671-EA822B14A620}" presName="root2" presStyleCnt="0"/>
      <dgm:spPr/>
    </dgm:pt>
    <dgm:pt modelId="{285B3B9D-E4AC-40C1-952B-6CAD0E387BDA}" type="pres">
      <dgm:prSet presAssocID="{AEDCBD89-C3A4-4FA4-8671-EA822B14A620}" presName="LevelTwoTextNode" presStyleLbl="node4" presStyleIdx="0" presStyleCnt="4" custScaleX="105470" custLinFactNeighborX="3881" custLinFactNeighborY="-317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E6049B-68B4-48BC-B184-1E4F71467F2E}" type="pres">
      <dgm:prSet presAssocID="{AEDCBD89-C3A4-4FA4-8671-EA822B14A620}" presName="level3hierChild" presStyleCnt="0"/>
      <dgm:spPr/>
    </dgm:pt>
    <dgm:pt modelId="{76494755-A080-4D17-BE87-6DDFF9D0D722}" type="pres">
      <dgm:prSet presAssocID="{FF3CB1B6-5A9C-4421-93B7-D6869B469699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BB0BAAC1-C118-462E-B6C3-D870C28CE32D}" type="pres">
      <dgm:prSet presAssocID="{FF3CB1B6-5A9C-4421-93B7-D6869B469699}" presName="connTx" presStyleLbl="parChTrans1D4" presStyleIdx="1" presStyleCnt="4"/>
      <dgm:spPr/>
      <dgm:t>
        <a:bodyPr/>
        <a:lstStyle/>
        <a:p>
          <a:endParaRPr lang="ru-RU"/>
        </a:p>
      </dgm:t>
    </dgm:pt>
    <dgm:pt modelId="{00F04070-E8F4-47F7-BE91-BFEFE9211392}" type="pres">
      <dgm:prSet presAssocID="{6DA49147-5E55-4F02-8291-AB19FEF4D2E7}" presName="root2" presStyleCnt="0"/>
      <dgm:spPr/>
    </dgm:pt>
    <dgm:pt modelId="{305442EE-87AE-4C51-8E8E-2F648314C469}" type="pres">
      <dgm:prSet presAssocID="{6DA49147-5E55-4F02-8291-AB19FEF4D2E7}" presName="LevelTwoTextNode" presStyleLbl="node4" presStyleIdx="1" presStyleCnt="4" custLinFactNeighborX="7896" custLinFactNeighborY="-316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35B0BA-5C5C-4667-8611-82AD61CD0492}" type="pres">
      <dgm:prSet presAssocID="{6DA49147-5E55-4F02-8291-AB19FEF4D2E7}" presName="level3hierChild" presStyleCnt="0"/>
      <dgm:spPr/>
    </dgm:pt>
    <dgm:pt modelId="{73715582-1D38-4D80-ABE8-404C202442C6}" type="pres">
      <dgm:prSet presAssocID="{EC248BA7-A60F-4FB3-81BD-776295DB499C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908A243C-3ECC-463E-AC33-B1E48E48E54C}" type="pres">
      <dgm:prSet presAssocID="{EC248BA7-A60F-4FB3-81BD-776295DB499C}" presName="connTx" presStyleLbl="parChTrans1D3" presStyleIdx="3" presStyleCnt="4"/>
      <dgm:spPr/>
      <dgm:t>
        <a:bodyPr/>
        <a:lstStyle/>
        <a:p>
          <a:endParaRPr lang="ru-RU"/>
        </a:p>
      </dgm:t>
    </dgm:pt>
    <dgm:pt modelId="{E66167C2-3EB0-4AF0-B116-184889980711}" type="pres">
      <dgm:prSet presAssocID="{B8313772-50B3-420E-BC30-7886CB19F2FB}" presName="root2" presStyleCnt="0"/>
      <dgm:spPr/>
    </dgm:pt>
    <dgm:pt modelId="{CCB5972F-04D0-4276-B1EC-4ADFAA2F32E9}" type="pres">
      <dgm:prSet presAssocID="{B8313772-50B3-420E-BC30-7886CB19F2FB}" presName="LevelTwoTextNode" presStyleLbl="node3" presStyleIdx="3" presStyleCnt="4" custLinFactNeighborX="1614" custLinFactNeighborY="17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C754C7-67EB-4EDA-8660-24BBD84B4742}" type="pres">
      <dgm:prSet presAssocID="{B8313772-50B3-420E-BC30-7886CB19F2FB}" presName="level3hierChild" presStyleCnt="0"/>
      <dgm:spPr/>
    </dgm:pt>
    <dgm:pt modelId="{F35016E4-6BE4-468E-ACC3-65CE690873DF}" type="pres">
      <dgm:prSet presAssocID="{CC30CBC5-B74F-455C-9A22-4A533FB3D0B7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AC98D2D4-8E54-4335-A626-536E105FA352}" type="pres">
      <dgm:prSet presAssocID="{CC30CBC5-B74F-455C-9A22-4A533FB3D0B7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67D2CC5-C077-41BB-BB49-CF7418FE11BE}" type="pres">
      <dgm:prSet presAssocID="{65904FAF-64F9-49AC-A8ED-E9DE88864A14}" presName="root2" presStyleCnt="0"/>
      <dgm:spPr/>
    </dgm:pt>
    <dgm:pt modelId="{8395EDC9-4DB6-4E2C-977F-A444DDF28627}" type="pres">
      <dgm:prSet presAssocID="{65904FAF-64F9-49AC-A8ED-E9DE88864A14}" presName="LevelTwoTextNode" presStyleLbl="node4" presStyleIdx="2" presStyleCnt="4" custLinFactNeighborX="9375" custLinFactNeighborY="-21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E0AFAA-D3AA-4726-A1FE-343DA2BABA06}" type="pres">
      <dgm:prSet presAssocID="{65904FAF-64F9-49AC-A8ED-E9DE88864A14}" presName="level3hierChild" presStyleCnt="0"/>
      <dgm:spPr/>
    </dgm:pt>
    <dgm:pt modelId="{AF27CA19-8479-4BD3-B450-D7A01089C1B4}" type="pres">
      <dgm:prSet presAssocID="{1D2BD36F-512C-4C1A-BA96-41B316FD1784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AB28C376-E1B4-462C-8825-2598CF68399E}" type="pres">
      <dgm:prSet presAssocID="{1D2BD36F-512C-4C1A-BA96-41B316FD1784}" presName="connTx" presStyleLbl="parChTrans1D4" presStyleIdx="3" presStyleCnt="4"/>
      <dgm:spPr/>
      <dgm:t>
        <a:bodyPr/>
        <a:lstStyle/>
        <a:p>
          <a:endParaRPr lang="ru-RU"/>
        </a:p>
      </dgm:t>
    </dgm:pt>
    <dgm:pt modelId="{E5495C26-9070-430C-BE48-C032AA71B83D}" type="pres">
      <dgm:prSet presAssocID="{A57AB11B-B133-47C2-A2D5-89FA2056DC18}" presName="root2" presStyleCnt="0"/>
      <dgm:spPr/>
    </dgm:pt>
    <dgm:pt modelId="{74017E43-9D23-41BE-884C-9146F1BCA0D4}" type="pres">
      <dgm:prSet presAssocID="{A57AB11B-B133-47C2-A2D5-89FA2056DC18}" presName="LevelTwoTextNode" presStyleLbl="node4" presStyleIdx="3" presStyleCnt="4" custLinFactNeighborX="13314" custLinFactNeighborY="-341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070550-5F3E-4B51-9150-8FE7B2011ADB}" type="pres">
      <dgm:prSet presAssocID="{A57AB11B-B133-47C2-A2D5-89FA2056DC18}" presName="level3hierChild" presStyleCnt="0"/>
      <dgm:spPr/>
    </dgm:pt>
  </dgm:ptLst>
  <dgm:cxnLst>
    <dgm:cxn modelId="{92E588CC-7A0C-4705-980A-B8BD1708EC0B}" type="presOf" srcId="{AEDCBD89-C3A4-4FA4-8671-EA822B14A620}" destId="{285B3B9D-E4AC-40C1-952B-6CAD0E387BDA}" srcOrd="0" destOrd="0" presId="urn:microsoft.com/office/officeart/2005/8/layout/hierarchy2"/>
    <dgm:cxn modelId="{DF9D0E9F-49B3-4CC7-81A6-B62FE64F898B}" type="presOf" srcId="{E20B3D5F-C740-4809-8165-96F70C507A63}" destId="{6D74D6A8-75E9-4FD5-987D-B162594E2C04}" srcOrd="0" destOrd="0" presId="urn:microsoft.com/office/officeart/2005/8/layout/hierarchy2"/>
    <dgm:cxn modelId="{B847A9FB-E10F-47F3-98D0-C5B95BCC4D16}" srcId="{E20B3D5F-C740-4809-8165-96F70C507A63}" destId="{6DA49147-5E55-4F02-8291-AB19FEF4D2E7}" srcOrd="1" destOrd="0" parTransId="{FF3CB1B6-5A9C-4421-93B7-D6869B469699}" sibTransId="{8D5F9F43-701B-48A9-8887-4AFCE669D0D6}"/>
    <dgm:cxn modelId="{E1956DCF-C86C-4C48-BD2A-039908A60F61}" type="presOf" srcId="{564C940A-E4BA-4A49-B39D-437632270B20}" destId="{78E7975D-76FA-4659-ADA2-B522290B1532}" srcOrd="0" destOrd="0" presId="urn:microsoft.com/office/officeart/2005/8/layout/hierarchy2"/>
    <dgm:cxn modelId="{6EDAEB78-F5F0-4175-99F5-02F8E11198B3}" type="presOf" srcId="{B8313772-50B3-420E-BC30-7886CB19F2FB}" destId="{CCB5972F-04D0-4276-B1EC-4ADFAA2F32E9}" srcOrd="0" destOrd="0" presId="urn:microsoft.com/office/officeart/2005/8/layout/hierarchy2"/>
    <dgm:cxn modelId="{48E1A079-3D21-4031-AF12-6834B0BEE280}" type="presOf" srcId="{FF3CB1B6-5A9C-4421-93B7-D6869B469699}" destId="{BB0BAAC1-C118-462E-B6C3-D870C28CE32D}" srcOrd="1" destOrd="0" presId="urn:microsoft.com/office/officeart/2005/8/layout/hierarchy2"/>
    <dgm:cxn modelId="{3830E9F9-5C06-4AD3-BB3A-655422A966B3}" type="presOf" srcId="{6DA49147-5E55-4F02-8291-AB19FEF4D2E7}" destId="{305442EE-87AE-4C51-8E8E-2F648314C469}" srcOrd="0" destOrd="0" presId="urn:microsoft.com/office/officeart/2005/8/layout/hierarchy2"/>
    <dgm:cxn modelId="{5C6926D7-D252-45FB-A276-2DE588D074E0}" srcId="{CB06602B-5846-441D-8040-D2A024E9F217}" destId="{06494492-9DD1-47F2-8224-457FD6EFA1AE}" srcOrd="1" destOrd="0" parTransId="{3F01B2CB-A2C1-4E3E-AAE5-C70F355D47CE}" sibTransId="{D3AF09D9-7F0E-4921-8577-45A1593D9A5E}"/>
    <dgm:cxn modelId="{BA7CC9A6-3652-41E3-9703-FE2A17D87D0D}" type="presOf" srcId="{123930FC-BED0-4190-8D85-588D03AE3F3C}" destId="{6698DF24-F9CB-4408-B4AE-9766CCED1283}" srcOrd="0" destOrd="0" presId="urn:microsoft.com/office/officeart/2005/8/layout/hierarchy2"/>
    <dgm:cxn modelId="{8953DEB8-04D1-4D7E-8A48-A9498802D4EC}" type="presOf" srcId="{D771B7B2-CE52-427B-9D2C-A3443DC1085C}" destId="{4FB6F8DB-60E3-4744-9316-82B71C04D602}" srcOrd="0" destOrd="0" presId="urn:microsoft.com/office/officeart/2005/8/layout/hierarchy2"/>
    <dgm:cxn modelId="{BD2828A1-073C-4E43-947B-CC6FD8A9A682}" type="presOf" srcId="{3F01B2CB-A2C1-4E3E-AAE5-C70F355D47CE}" destId="{6BEA76A1-4B47-4152-8049-69145CC366F7}" srcOrd="1" destOrd="0" presId="urn:microsoft.com/office/officeart/2005/8/layout/hierarchy2"/>
    <dgm:cxn modelId="{D7662227-7613-4F5D-8A7D-D8E6613D7E47}" type="presOf" srcId="{0AEF1FFA-34AC-4F76-B427-0D7AD1550ACE}" destId="{AF6C086B-BBDC-4042-9B06-BC32EF088A7D}" srcOrd="0" destOrd="0" presId="urn:microsoft.com/office/officeart/2005/8/layout/hierarchy2"/>
    <dgm:cxn modelId="{D9CD75D6-FCA2-4DAB-8132-4FF352EF69A6}" srcId="{B8313772-50B3-420E-BC30-7886CB19F2FB}" destId="{65904FAF-64F9-49AC-A8ED-E9DE88864A14}" srcOrd="0" destOrd="0" parTransId="{CC30CBC5-B74F-455C-9A22-4A533FB3D0B7}" sibTransId="{8AA8CF0E-739A-45EA-90EC-AEDD60E7E38A}"/>
    <dgm:cxn modelId="{B8D3CDA0-8859-4A66-B82D-EFA636C0C0F2}" type="presOf" srcId="{A8A3A022-BB09-4BEA-B944-25845C20C4A0}" destId="{313B61E3-F3E2-4AC6-AD00-C931B98E2045}" srcOrd="0" destOrd="0" presId="urn:microsoft.com/office/officeart/2005/8/layout/hierarchy2"/>
    <dgm:cxn modelId="{AD6A38CE-3CFB-4AEE-B5A3-21F288827562}" type="presOf" srcId="{CC30CBC5-B74F-455C-9A22-4A533FB3D0B7}" destId="{F35016E4-6BE4-468E-ACC3-65CE690873DF}" srcOrd="0" destOrd="0" presId="urn:microsoft.com/office/officeart/2005/8/layout/hierarchy2"/>
    <dgm:cxn modelId="{D5CE8F90-B8AE-4807-B106-5D1841DCC26D}" type="presOf" srcId="{1D2BD36F-512C-4C1A-BA96-41B316FD1784}" destId="{AF27CA19-8479-4BD3-B450-D7A01089C1B4}" srcOrd="0" destOrd="0" presId="urn:microsoft.com/office/officeart/2005/8/layout/hierarchy2"/>
    <dgm:cxn modelId="{16BA34AF-0646-4025-B562-A1C9BE077574}" type="presOf" srcId="{A8A3A022-BB09-4BEA-B944-25845C20C4A0}" destId="{029687C4-D9CB-4AFE-9C7D-EA50E3182A51}" srcOrd="1" destOrd="0" presId="urn:microsoft.com/office/officeart/2005/8/layout/hierarchy2"/>
    <dgm:cxn modelId="{582EC40F-2682-49D5-9AC3-28C4F708392C}" srcId="{E20B3D5F-C740-4809-8165-96F70C507A63}" destId="{AEDCBD89-C3A4-4FA4-8671-EA822B14A620}" srcOrd="0" destOrd="0" parTransId="{564C940A-E4BA-4A49-B39D-437632270B20}" sibTransId="{C3E59B87-ED00-425C-99D5-F0C53DE6DD60}"/>
    <dgm:cxn modelId="{C42145D2-7088-4EF9-AA8E-BBA8098F31AE}" type="presOf" srcId="{1D2BD36F-512C-4C1A-BA96-41B316FD1784}" destId="{AB28C376-E1B4-462C-8825-2598CF68399E}" srcOrd="1" destOrd="0" presId="urn:microsoft.com/office/officeart/2005/8/layout/hierarchy2"/>
    <dgm:cxn modelId="{D3B5A870-B0A8-4642-A968-D5499F4796DF}" type="presOf" srcId="{A56B5DE6-8F1A-4612-9308-73BD99AF53AB}" destId="{0A3098C0-CF8D-49DE-88B0-A8DDC25ADBB0}" srcOrd="1" destOrd="0" presId="urn:microsoft.com/office/officeart/2005/8/layout/hierarchy2"/>
    <dgm:cxn modelId="{8970B423-C2CA-4A5A-A740-170B12B8D9C9}" type="presOf" srcId="{CB06602B-5846-441D-8040-D2A024E9F217}" destId="{048150FA-415C-4B77-AB28-8BD7717F5DA7}" srcOrd="0" destOrd="0" presId="urn:microsoft.com/office/officeart/2005/8/layout/hierarchy2"/>
    <dgm:cxn modelId="{245F33FE-3A97-465D-B777-7FF5D9707B37}" type="presOf" srcId="{3F01B2CB-A2C1-4E3E-AAE5-C70F355D47CE}" destId="{7878B602-129C-45B3-A0DC-F1BDFE404131}" srcOrd="0" destOrd="0" presId="urn:microsoft.com/office/officeart/2005/8/layout/hierarchy2"/>
    <dgm:cxn modelId="{2D73BA9D-F60D-41B0-A3B8-92402F74A8EC}" srcId="{D771B7B2-CE52-427B-9D2C-A3443DC1085C}" destId="{000B715F-F026-4912-A146-89DCA6414EC9}" srcOrd="0" destOrd="0" parTransId="{BFBF5960-ECF8-4855-B920-9EA278502B4F}" sibTransId="{1519AC52-C689-4953-A5B8-807B9E5111E6}"/>
    <dgm:cxn modelId="{39619FCE-EB80-452F-95B8-37D5B07A325A}" srcId="{000B715F-F026-4912-A146-89DCA6414EC9}" destId="{123930FC-BED0-4190-8D85-588D03AE3F3C}" srcOrd="1" destOrd="0" parTransId="{A8A3A022-BB09-4BEA-B944-25845C20C4A0}" sibTransId="{16A5DAFA-2BC8-481C-BA57-6AA5D27E6547}"/>
    <dgm:cxn modelId="{81650B0F-6453-43BA-A830-F366BCFD0AB2}" srcId="{B8313772-50B3-420E-BC30-7886CB19F2FB}" destId="{A57AB11B-B133-47C2-A2D5-89FA2056DC18}" srcOrd="1" destOrd="0" parTransId="{1D2BD36F-512C-4C1A-BA96-41B316FD1784}" sibTransId="{489AE362-BF7D-4FB9-99E0-09FF8701010D}"/>
    <dgm:cxn modelId="{566C75AC-D84C-44EE-BBEA-AB5A7802D8AD}" srcId="{123930FC-BED0-4190-8D85-588D03AE3F3C}" destId="{E20B3D5F-C740-4809-8165-96F70C507A63}" srcOrd="0" destOrd="0" parTransId="{0AEF1FFA-34AC-4F76-B427-0D7AD1550ACE}" sibTransId="{904D86E8-BCC0-43A2-9F9E-DE8B5E541B8D}"/>
    <dgm:cxn modelId="{0D9679CA-7DBB-484A-BF67-F5B2EE910C71}" type="presOf" srcId="{A56B5DE6-8F1A-4612-9308-73BD99AF53AB}" destId="{E8FE68D8-F9F3-4983-ABEE-3837217E0E35}" srcOrd="0" destOrd="0" presId="urn:microsoft.com/office/officeart/2005/8/layout/hierarchy2"/>
    <dgm:cxn modelId="{9C4765D8-AB85-4646-A7B7-E7B26692ACD3}" srcId="{123930FC-BED0-4190-8D85-588D03AE3F3C}" destId="{B8313772-50B3-420E-BC30-7886CB19F2FB}" srcOrd="1" destOrd="0" parTransId="{EC248BA7-A60F-4FB3-81BD-776295DB499C}" sibTransId="{911D359C-6EBA-4965-9B03-561F30439DB0}"/>
    <dgm:cxn modelId="{94C5A704-979D-40D9-B063-B5B312EB7FBE}" type="presOf" srcId="{6A9EC5F5-E75B-4C5C-A265-99D98E00FA93}" destId="{A7B60CCA-006E-4815-A57A-67E048F66F23}" srcOrd="0" destOrd="0" presId="urn:microsoft.com/office/officeart/2005/8/layout/hierarchy2"/>
    <dgm:cxn modelId="{C0E5063A-AE7B-48B5-82F1-6AD7908B71BF}" type="presOf" srcId="{564C940A-E4BA-4A49-B39D-437632270B20}" destId="{B27EC8CC-EF5B-468D-8373-CA406F4EC6EE}" srcOrd="1" destOrd="0" presId="urn:microsoft.com/office/officeart/2005/8/layout/hierarchy2"/>
    <dgm:cxn modelId="{97BFB8AB-1CB8-4F8B-8758-6364BD078158}" type="presOf" srcId="{CC30CBC5-B74F-455C-9A22-4A533FB3D0B7}" destId="{AC98D2D4-8E54-4335-A626-536E105FA352}" srcOrd="1" destOrd="0" presId="urn:microsoft.com/office/officeart/2005/8/layout/hierarchy2"/>
    <dgm:cxn modelId="{E7C10C4A-BED7-4489-B098-EF09E752FFF6}" type="presOf" srcId="{06494492-9DD1-47F2-8224-457FD6EFA1AE}" destId="{53BC5130-5691-4995-830E-C3A7FD171ED2}" srcOrd="0" destOrd="0" presId="urn:microsoft.com/office/officeart/2005/8/layout/hierarchy2"/>
    <dgm:cxn modelId="{544EADE3-6A6A-43C1-A9C8-12CF9356801C}" srcId="{000B715F-F026-4912-A146-89DCA6414EC9}" destId="{CB06602B-5846-441D-8040-D2A024E9F217}" srcOrd="0" destOrd="0" parTransId="{6A9EC5F5-E75B-4C5C-A265-99D98E00FA93}" sibTransId="{A533E7C3-D7A6-460C-A7B0-34CD793AB9DC}"/>
    <dgm:cxn modelId="{2FD7425D-B3D4-4404-AB00-F31834B7B8AF}" type="presOf" srcId="{0AEF1FFA-34AC-4F76-B427-0D7AD1550ACE}" destId="{20CF3401-EFA7-40A5-8249-BC97FE40B0FF}" srcOrd="1" destOrd="0" presId="urn:microsoft.com/office/officeart/2005/8/layout/hierarchy2"/>
    <dgm:cxn modelId="{D208C0A4-1CF8-403A-8DD9-B4091C469C1D}" type="presOf" srcId="{6A9EC5F5-E75B-4C5C-A265-99D98E00FA93}" destId="{1FBEEC89-E010-4925-B717-E1A836E69F76}" srcOrd="1" destOrd="0" presId="urn:microsoft.com/office/officeart/2005/8/layout/hierarchy2"/>
    <dgm:cxn modelId="{50E6C41F-778E-477B-AFF8-B7F26857F61F}" type="presOf" srcId="{EC248BA7-A60F-4FB3-81BD-776295DB499C}" destId="{908A243C-3ECC-463E-AC33-B1E48E48E54C}" srcOrd="1" destOrd="0" presId="urn:microsoft.com/office/officeart/2005/8/layout/hierarchy2"/>
    <dgm:cxn modelId="{29FD5A82-2180-49FC-B898-4BECE48EBAB8}" srcId="{CB06602B-5846-441D-8040-D2A024E9F217}" destId="{CFCA529C-F5C0-4618-B64D-A9EDFD55DC4A}" srcOrd="0" destOrd="0" parTransId="{A56B5DE6-8F1A-4612-9308-73BD99AF53AB}" sibTransId="{23D90D6E-067B-4DDE-9A30-87F1AD24CAFE}"/>
    <dgm:cxn modelId="{9A903E62-35FC-4F74-8ED1-366D03E25F18}" type="presOf" srcId="{000B715F-F026-4912-A146-89DCA6414EC9}" destId="{32E09CBD-8770-483D-8C5D-39C9E7D9DA3D}" srcOrd="0" destOrd="0" presId="urn:microsoft.com/office/officeart/2005/8/layout/hierarchy2"/>
    <dgm:cxn modelId="{0D5C649B-F037-4879-A51A-52E44A3A4E14}" type="presOf" srcId="{EC248BA7-A60F-4FB3-81BD-776295DB499C}" destId="{73715582-1D38-4D80-ABE8-404C202442C6}" srcOrd="0" destOrd="0" presId="urn:microsoft.com/office/officeart/2005/8/layout/hierarchy2"/>
    <dgm:cxn modelId="{EE166828-B838-41AD-8F8C-114B86830109}" type="presOf" srcId="{A57AB11B-B133-47C2-A2D5-89FA2056DC18}" destId="{74017E43-9D23-41BE-884C-9146F1BCA0D4}" srcOrd="0" destOrd="0" presId="urn:microsoft.com/office/officeart/2005/8/layout/hierarchy2"/>
    <dgm:cxn modelId="{AD46ED5E-57B6-49CC-BC92-21B998484E42}" type="presOf" srcId="{65904FAF-64F9-49AC-A8ED-E9DE88864A14}" destId="{8395EDC9-4DB6-4E2C-977F-A444DDF28627}" srcOrd="0" destOrd="0" presId="urn:microsoft.com/office/officeart/2005/8/layout/hierarchy2"/>
    <dgm:cxn modelId="{8772A29E-98E7-4A90-A762-756A65340296}" type="presOf" srcId="{CFCA529C-F5C0-4618-B64D-A9EDFD55DC4A}" destId="{85A56701-E754-4E15-ACDE-1323F9E1E836}" srcOrd="0" destOrd="0" presId="urn:microsoft.com/office/officeart/2005/8/layout/hierarchy2"/>
    <dgm:cxn modelId="{3C5BEB8B-AC48-4AD6-AAA2-B2415EBD7BB6}" type="presOf" srcId="{FF3CB1B6-5A9C-4421-93B7-D6869B469699}" destId="{76494755-A080-4D17-BE87-6DDFF9D0D722}" srcOrd="0" destOrd="0" presId="urn:microsoft.com/office/officeart/2005/8/layout/hierarchy2"/>
    <dgm:cxn modelId="{89B35A08-531F-49F0-8E82-395B2874A3A0}" type="presParOf" srcId="{4FB6F8DB-60E3-4744-9316-82B71C04D602}" destId="{35570BE5-510D-47F2-AD01-7F88B262FCA4}" srcOrd="0" destOrd="0" presId="urn:microsoft.com/office/officeart/2005/8/layout/hierarchy2"/>
    <dgm:cxn modelId="{269A1005-8D12-4901-90DA-5B853B6120B4}" type="presParOf" srcId="{35570BE5-510D-47F2-AD01-7F88B262FCA4}" destId="{32E09CBD-8770-483D-8C5D-39C9E7D9DA3D}" srcOrd="0" destOrd="0" presId="urn:microsoft.com/office/officeart/2005/8/layout/hierarchy2"/>
    <dgm:cxn modelId="{922B781B-FC1C-4EC4-A22C-B522F3F4BB87}" type="presParOf" srcId="{35570BE5-510D-47F2-AD01-7F88B262FCA4}" destId="{B994E849-6EDE-4708-932F-80F45384DAAB}" srcOrd="1" destOrd="0" presId="urn:microsoft.com/office/officeart/2005/8/layout/hierarchy2"/>
    <dgm:cxn modelId="{E4A6ACA0-6D42-4E46-96ED-6A180C22299F}" type="presParOf" srcId="{B994E849-6EDE-4708-932F-80F45384DAAB}" destId="{A7B60CCA-006E-4815-A57A-67E048F66F23}" srcOrd="0" destOrd="0" presId="urn:microsoft.com/office/officeart/2005/8/layout/hierarchy2"/>
    <dgm:cxn modelId="{289D19C3-F1C8-4A22-BE28-B3C407E91F88}" type="presParOf" srcId="{A7B60CCA-006E-4815-A57A-67E048F66F23}" destId="{1FBEEC89-E010-4925-B717-E1A836E69F76}" srcOrd="0" destOrd="0" presId="urn:microsoft.com/office/officeart/2005/8/layout/hierarchy2"/>
    <dgm:cxn modelId="{5C45ADB1-1118-4519-BB2E-5C35173E22D3}" type="presParOf" srcId="{B994E849-6EDE-4708-932F-80F45384DAAB}" destId="{4A9DF799-7B7B-4493-A6AC-3097033683F2}" srcOrd="1" destOrd="0" presId="urn:microsoft.com/office/officeart/2005/8/layout/hierarchy2"/>
    <dgm:cxn modelId="{C3A96513-DC2A-4362-A990-F75C8DA3D0F1}" type="presParOf" srcId="{4A9DF799-7B7B-4493-A6AC-3097033683F2}" destId="{048150FA-415C-4B77-AB28-8BD7717F5DA7}" srcOrd="0" destOrd="0" presId="urn:microsoft.com/office/officeart/2005/8/layout/hierarchy2"/>
    <dgm:cxn modelId="{EB9FB52C-3A83-4B8F-BD00-390129F67266}" type="presParOf" srcId="{4A9DF799-7B7B-4493-A6AC-3097033683F2}" destId="{8B60D189-D49D-441D-B3B8-88640CCA1358}" srcOrd="1" destOrd="0" presId="urn:microsoft.com/office/officeart/2005/8/layout/hierarchy2"/>
    <dgm:cxn modelId="{18869FB2-1C9A-4CC8-9CE7-003A2A51F47F}" type="presParOf" srcId="{8B60D189-D49D-441D-B3B8-88640CCA1358}" destId="{E8FE68D8-F9F3-4983-ABEE-3837217E0E35}" srcOrd="0" destOrd="0" presId="urn:microsoft.com/office/officeart/2005/8/layout/hierarchy2"/>
    <dgm:cxn modelId="{6A9988C9-D3D1-417F-AB33-4804A61BDD42}" type="presParOf" srcId="{E8FE68D8-F9F3-4983-ABEE-3837217E0E35}" destId="{0A3098C0-CF8D-49DE-88B0-A8DDC25ADBB0}" srcOrd="0" destOrd="0" presId="urn:microsoft.com/office/officeart/2005/8/layout/hierarchy2"/>
    <dgm:cxn modelId="{98AC8E05-2057-489C-9271-5C33053E933B}" type="presParOf" srcId="{8B60D189-D49D-441D-B3B8-88640CCA1358}" destId="{D5CDD64C-B2D3-4C1A-B315-0751CD67AC6D}" srcOrd="1" destOrd="0" presId="urn:microsoft.com/office/officeart/2005/8/layout/hierarchy2"/>
    <dgm:cxn modelId="{E29F8C4D-D0A2-4540-BF57-554C752A118F}" type="presParOf" srcId="{D5CDD64C-B2D3-4C1A-B315-0751CD67AC6D}" destId="{85A56701-E754-4E15-ACDE-1323F9E1E836}" srcOrd="0" destOrd="0" presId="urn:microsoft.com/office/officeart/2005/8/layout/hierarchy2"/>
    <dgm:cxn modelId="{8FF700FD-5BD9-4289-858B-F3037AED20F5}" type="presParOf" srcId="{D5CDD64C-B2D3-4C1A-B315-0751CD67AC6D}" destId="{C79BEDB0-814B-41B4-9A98-CE9D1064E34A}" srcOrd="1" destOrd="0" presId="urn:microsoft.com/office/officeart/2005/8/layout/hierarchy2"/>
    <dgm:cxn modelId="{0C56DB28-DCC2-4C50-BF40-77A1D0B29495}" type="presParOf" srcId="{8B60D189-D49D-441D-B3B8-88640CCA1358}" destId="{7878B602-129C-45B3-A0DC-F1BDFE404131}" srcOrd="2" destOrd="0" presId="urn:microsoft.com/office/officeart/2005/8/layout/hierarchy2"/>
    <dgm:cxn modelId="{6155B2D6-FF04-40C9-8D83-0D2C7F7756E3}" type="presParOf" srcId="{7878B602-129C-45B3-A0DC-F1BDFE404131}" destId="{6BEA76A1-4B47-4152-8049-69145CC366F7}" srcOrd="0" destOrd="0" presId="urn:microsoft.com/office/officeart/2005/8/layout/hierarchy2"/>
    <dgm:cxn modelId="{99CB4BD5-9409-4CC5-9522-B9B827656D68}" type="presParOf" srcId="{8B60D189-D49D-441D-B3B8-88640CCA1358}" destId="{C3D6CDDB-FCF9-42EC-A7A6-D1702A2C297B}" srcOrd="3" destOrd="0" presId="urn:microsoft.com/office/officeart/2005/8/layout/hierarchy2"/>
    <dgm:cxn modelId="{9E7EF2B9-FA0D-4DA0-88C3-16FB9F0E674C}" type="presParOf" srcId="{C3D6CDDB-FCF9-42EC-A7A6-D1702A2C297B}" destId="{53BC5130-5691-4995-830E-C3A7FD171ED2}" srcOrd="0" destOrd="0" presId="urn:microsoft.com/office/officeart/2005/8/layout/hierarchy2"/>
    <dgm:cxn modelId="{E361A610-D38D-48CD-8A7F-B2A6CF42B959}" type="presParOf" srcId="{C3D6CDDB-FCF9-42EC-A7A6-D1702A2C297B}" destId="{8CFDE362-CD1A-4F69-BF19-74335DBB7AF5}" srcOrd="1" destOrd="0" presId="urn:microsoft.com/office/officeart/2005/8/layout/hierarchy2"/>
    <dgm:cxn modelId="{7D0F58A4-BFFD-438D-898C-53D9897B4514}" type="presParOf" srcId="{B994E849-6EDE-4708-932F-80F45384DAAB}" destId="{313B61E3-F3E2-4AC6-AD00-C931B98E2045}" srcOrd="2" destOrd="0" presId="urn:microsoft.com/office/officeart/2005/8/layout/hierarchy2"/>
    <dgm:cxn modelId="{35302BC7-AA98-4B4C-8226-37430E29BDF1}" type="presParOf" srcId="{313B61E3-F3E2-4AC6-AD00-C931B98E2045}" destId="{029687C4-D9CB-4AFE-9C7D-EA50E3182A51}" srcOrd="0" destOrd="0" presId="urn:microsoft.com/office/officeart/2005/8/layout/hierarchy2"/>
    <dgm:cxn modelId="{E7F1E4F5-ACF4-4375-8588-2D0EBBF39EB5}" type="presParOf" srcId="{B994E849-6EDE-4708-932F-80F45384DAAB}" destId="{57A6695E-A08F-4DBB-BB15-5FA61B9D3733}" srcOrd="3" destOrd="0" presId="urn:microsoft.com/office/officeart/2005/8/layout/hierarchy2"/>
    <dgm:cxn modelId="{FDD23183-323D-49D2-8F2E-90E630319ECC}" type="presParOf" srcId="{57A6695E-A08F-4DBB-BB15-5FA61B9D3733}" destId="{6698DF24-F9CB-4408-B4AE-9766CCED1283}" srcOrd="0" destOrd="0" presId="urn:microsoft.com/office/officeart/2005/8/layout/hierarchy2"/>
    <dgm:cxn modelId="{05407E15-F1E9-44F4-B273-1BADC80A25DE}" type="presParOf" srcId="{57A6695E-A08F-4DBB-BB15-5FA61B9D3733}" destId="{62A7C051-0D8F-42F3-8350-63B48C635EC1}" srcOrd="1" destOrd="0" presId="urn:microsoft.com/office/officeart/2005/8/layout/hierarchy2"/>
    <dgm:cxn modelId="{5A46E21D-23EC-42B4-A9BB-6802141860A5}" type="presParOf" srcId="{62A7C051-0D8F-42F3-8350-63B48C635EC1}" destId="{AF6C086B-BBDC-4042-9B06-BC32EF088A7D}" srcOrd="0" destOrd="0" presId="urn:microsoft.com/office/officeart/2005/8/layout/hierarchy2"/>
    <dgm:cxn modelId="{D49BC61B-D033-4788-90A8-731645204DC4}" type="presParOf" srcId="{AF6C086B-BBDC-4042-9B06-BC32EF088A7D}" destId="{20CF3401-EFA7-40A5-8249-BC97FE40B0FF}" srcOrd="0" destOrd="0" presId="urn:microsoft.com/office/officeart/2005/8/layout/hierarchy2"/>
    <dgm:cxn modelId="{6D0DD8B6-0702-4D91-A897-8D15399F9424}" type="presParOf" srcId="{62A7C051-0D8F-42F3-8350-63B48C635EC1}" destId="{FBE5643D-794E-4651-81D5-8D8D70BC3578}" srcOrd="1" destOrd="0" presId="urn:microsoft.com/office/officeart/2005/8/layout/hierarchy2"/>
    <dgm:cxn modelId="{A5EB2679-78C2-4D70-BCD9-839DADC52B79}" type="presParOf" srcId="{FBE5643D-794E-4651-81D5-8D8D70BC3578}" destId="{6D74D6A8-75E9-4FD5-987D-B162594E2C04}" srcOrd="0" destOrd="0" presId="urn:microsoft.com/office/officeart/2005/8/layout/hierarchy2"/>
    <dgm:cxn modelId="{CDEC2A51-90F3-4B62-B5CA-67C86E0D453F}" type="presParOf" srcId="{FBE5643D-794E-4651-81D5-8D8D70BC3578}" destId="{0B4D2CFC-2722-47CF-9041-EDDDADEC4E7A}" srcOrd="1" destOrd="0" presId="urn:microsoft.com/office/officeart/2005/8/layout/hierarchy2"/>
    <dgm:cxn modelId="{8F82746A-CC5E-4A4B-923D-E6B1DCB9D219}" type="presParOf" srcId="{0B4D2CFC-2722-47CF-9041-EDDDADEC4E7A}" destId="{78E7975D-76FA-4659-ADA2-B522290B1532}" srcOrd="0" destOrd="0" presId="urn:microsoft.com/office/officeart/2005/8/layout/hierarchy2"/>
    <dgm:cxn modelId="{E56F8325-F1EB-4F7A-ACB9-E28570D46631}" type="presParOf" srcId="{78E7975D-76FA-4659-ADA2-B522290B1532}" destId="{B27EC8CC-EF5B-468D-8373-CA406F4EC6EE}" srcOrd="0" destOrd="0" presId="urn:microsoft.com/office/officeart/2005/8/layout/hierarchy2"/>
    <dgm:cxn modelId="{DD67535E-D58C-432D-85DF-50E75BABA2DA}" type="presParOf" srcId="{0B4D2CFC-2722-47CF-9041-EDDDADEC4E7A}" destId="{3B992774-7D00-47EC-BBCC-4387B2AA9F92}" srcOrd="1" destOrd="0" presId="urn:microsoft.com/office/officeart/2005/8/layout/hierarchy2"/>
    <dgm:cxn modelId="{E4895259-AB89-4E9A-8259-4500F27473B0}" type="presParOf" srcId="{3B992774-7D00-47EC-BBCC-4387B2AA9F92}" destId="{285B3B9D-E4AC-40C1-952B-6CAD0E387BDA}" srcOrd="0" destOrd="0" presId="urn:microsoft.com/office/officeart/2005/8/layout/hierarchy2"/>
    <dgm:cxn modelId="{A9D8E432-F103-4982-B023-9FA03D6CFC8F}" type="presParOf" srcId="{3B992774-7D00-47EC-BBCC-4387B2AA9F92}" destId="{2EE6049B-68B4-48BC-B184-1E4F71467F2E}" srcOrd="1" destOrd="0" presId="urn:microsoft.com/office/officeart/2005/8/layout/hierarchy2"/>
    <dgm:cxn modelId="{974B16C3-F15B-430B-A7FC-639E85D048E5}" type="presParOf" srcId="{0B4D2CFC-2722-47CF-9041-EDDDADEC4E7A}" destId="{76494755-A080-4D17-BE87-6DDFF9D0D722}" srcOrd="2" destOrd="0" presId="urn:microsoft.com/office/officeart/2005/8/layout/hierarchy2"/>
    <dgm:cxn modelId="{0CA08C54-BCF4-4FFA-A469-AB7CE117F961}" type="presParOf" srcId="{76494755-A080-4D17-BE87-6DDFF9D0D722}" destId="{BB0BAAC1-C118-462E-B6C3-D870C28CE32D}" srcOrd="0" destOrd="0" presId="urn:microsoft.com/office/officeart/2005/8/layout/hierarchy2"/>
    <dgm:cxn modelId="{22CF7978-19B6-482B-B7E7-5F53F83A94E7}" type="presParOf" srcId="{0B4D2CFC-2722-47CF-9041-EDDDADEC4E7A}" destId="{00F04070-E8F4-47F7-BE91-BFEFE9211392}" srcOrd="3" destOrd="0" presId="urn:microsoft.com/office/officeart/2005/8/layout/hierarchy2"/>
    <dgm:cxn modelId="{1B54FB0E-B127-45BD-AE35-7BD1CA90AA2F}" type="presParOf" srcId="{00F04070-E8F4-47F7-BE91-BFEFE9211392}" destId="{305442EE-87AE-4C51-8E8E-2F648314C469}" srcOrd="0" destOrd="0" presId="urn:microsoft.com/office/officeart/2005/8/layout/hierarchy2"/>
    <dgm:cxn modelId="{B2B37B66-8232-4C5D-82C1-9D36037098A6}" type="presParOf" srcId="{00F04070-E8F4-47F7-BE91-BFEFE9211392}" destId="{EB35B0BA-5C5C-4667-8611-82AD61CD0492}" srcOrd="1" destOrd="0" presId="urn:microsoft.com/office/officeart/2005/8/layout/hierarchy2"/>
    <dgm:cxn modelId="{4B22B918-7B6B-4E23-8EE9-6DDD924DB7E7}" type="presParOf" srcId="{62A7C051-0D8F-42F3-8350-63B48C635EC1}" destId="{73715582-1D38-4D80-ABE8-404C202442C6}" srcOrd="2" destOrd="0" presId="urn:microsoft.com/office/officeart/2005/8/layout/hierarchy2"/>
    <dgm:cxn modelId="{0489B311-2413-49BF-BE92-DFAD3FA8A733}" type="presParOf" srcId="{73715582-1D38-4D80-ABE8-404C202442C6}" destId="{908A243C-3ECC-463E-AC33-B1E48E48E54C}" srcOrd="0" destOrd="0" presId="urn:microsoft.com/office/officeart/2005/8/layout/hierarchy2"/>
    <dgm:cxn modelId="{03F849B4-4AFC-4F21-9FD3-16AFCDED60A6}" type="presParOf" srcId="{62A7C051-0D8F-42F3-8350-63B48C635EC1}" destId="{E66167C2-3EB0-4AF0-B116-184889980711}" srcOrd="3" destOrd="0" presId="urn:microsoft.com/office/officeart/2005/8/layout/hierarchy2"/>
    <dgm:cxn modelId="{4675F3A6-95CB-40E7-A5DC-C609F93C7A77}" type="presParOf" srcId="{E66167C2-3EB0-4AF0-B116-184889980711}" destId="{CCB5972F-04D0-4276-B1EC-4ADFAA2F32E9}" srcOrd="0" destOrd="0" presId="urn:microsoft.com/office/officeart/2005/8/layout/hierarchy2"/>
    <dgm:cxn modelId="{19DF6ADF-0ED2-40A1-B1F1-AE816D87C6E7}" type="presParOf" srcId="{E66167C2-3EB0-4AF0-B116-184889980711}" destId="{2CC754C7-67EB-4EDA-8660-24BBD84B4742}" srcOrd="1" destOrd="0" presId="urn:microsoft.com/office/officeart/2005/8/layout/hierarchy2"/>
    <dgm:cxn modelId="{2EB253D6-0735-4907-9477-F985980C531F}" type="presParOf" srcId="{2CC754C7-67EB-4EDA-8660-24BBD84B4742}" destId="{F35016E4-6BE4-468E-ACC3-65CE690873DF}" srcOrd="0" destOrd="0" presId="urn:microsoft.com/office/officeart/2005/8/layout/hierarchy2"/>
    <dgm:cxn modelId="{08828C64-4745-4174-B9D9-4FFFF95A09EB}" type="presParOf" srcId="{F35016E4-6BE4-468E-ACC3-65CE690873DF}" destId="{AC98D2D4-8E54-4335-A626-536E105FA352}" srcOrd="0" destOrd="0" presId="urn:microsoft.com/office/officeart/2005/8/layout/hierarchy2"/>
    <dgm:cxn modelId="{C5279779-D58F-4D4A-82F6-8BD489A1805A}" type="presParOf" srcId="{2CC754C7-67EB-4EDA-8660-24BBD84B4742}" destId="{A67D2CC5-C077-41BB-BB49-CF7418FE11BE}" srcOrd="1" destOrd="0" presId="urn:microsoft.com/office/officeart/2005/8/layout/hierarchy2"/>
    <dgm:cxn modelId="{6CAECA43-AF87-4ACB-96B9-515D3A0AA1C7}" type="presParOf" srcId="{A67D2CC5-C077-41BB-BB49-CF7418FE11BE}" destId="{8395EDC9-4DB6-4E2C-977F-A444DDF28627}" srcOrd="0" destOrd="0" presId="urn:microsoft.com/office/officeart/2005/8/layout/hierarchy2"/>
    <dgm:cxn modelId="{63EA58A1-D083-4EBC-8A2B-E2C06AE5F2E3}" type="presParOf" srcId="{A67D2CC5-C077-41BB-BB49-CF7418FE11BE}" destId="{C9E0AFAA-D3AA-4726-A1FE-343DA2BABA06}" srcOrd="1" destOrd="0" presId="urn:microsoft.com/office/officeart/2005/8/layout/hierarchy2"/>
    <dgm:cxn modelId="{4DE88E48-5EFF-4501-A724-C1C13989E715}" type="presParOf" srcId="{2CC754C7-67EB-4EDA-8660-24BBD84B4742}" destId="{AF27CA19-8479-4BD3-B450-D7A01089C1B4}" srcOrd="2" destOrd="0" presId="urn:microsoft.com/office/officeart/2005/8/layout/hierarchy2"/>
    <dgm:cxn modelId="{638C3F9D-BF49-41D2-A53E-AF8741C77188}" type="presParOf" srcId="{AF27CA19-8479-4BD3-B450-D7A01089C1B4}" destId="{AB28C376-E1B4-462C-8825-2598CF68399E}" srcOrd="0" destOrd="0" presId="urn:microsoft.com/office/officeart/2005/8/layout/hierarchy2"/>
    <dgm:cxn modelId="{D003C1F7-8128-4957-8E48-AA6F909BAD1A}" type="presParOf" srcId="{2CC754C7-67EB-4EDA-8660-24BBD84B4742}" destId="{E5495C26-9070-430C-BE48-C032AA71B83D}" srcOrd="3" destOrd="0" presId="urn:microsoft.com/office/officeart/2005/8/layout/hierarchy2"/>
    <dgm:cxn modelId="{D426FFFA-8BD4-4911-8987-9253B84EDC46}" type="presParOf" srcId="{E5495C26-9070-430C-BE48-C032AA71B83D}" destId="{74017E43-9D23-41BE-884C-9146F1BCA0D4}" srcOrd="0" destOrd="0" presId="urn:microsoft.com/office/officeart/2005/8/layout/hierarchy2"/>
    <dgm:cxn modelId="{C22D140A-0D9B-41CE-BD19-F49DC4D6A42B}" type="presParOf" srcId="{E5495C26-9070-430C-BE48-C032AA71B83D}" destId="{B1070550-5F3E-4B51-9150-8FE7B2011ADB}" srcOrd="1" destOrd="0" presId="urn:microsoft.com/office/officeart/2005/8/layout/hierarchy2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B00C7-4D1E-458A-BB40-09F865F63BB4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11EED-1F34-4A8D-85F0-A8D353631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3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11EED-1F34-4A8D-85F0-A8D353631F4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85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76D2E-A0BF-4314-A6AA-04ACC20CF6C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71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87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7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0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85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49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17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3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9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7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7927-C508-4DC8-818E-3F969C9ED6EF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5493-4794-45C5-BFFB-EDFB0AB0F5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7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391795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08478" y="3775458"/>
            <a:ext cx="3783522" cy="30825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092" y="1012989"/>
            <a:ext cx="9144000" cy="1904382"/>
          </a:xfrm>
          <a:noFill/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Анализ результатов  работы за год и планирование на 2017-2018 учебный год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034" y="3062514"/>
            <a:ext cx="8713766" cy="2064904"/>
          </a:xfrm>
          <a:noFill/>
          <a:ln w="5715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процесса  7.3-1 «Проектирование основных образовательных программ бакалавриата,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специалитета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2086769"/>
            <a:ext cx="39052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25" y="2124869"/>
            <a:ext cx="39052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85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Федеральный закон  «Об образовании в Российской Федерации»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Статья 28: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 должна обеспечить функционирование внутренней системы оценки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качества образования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2013 года изъял показатели 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«Внедрение СМК в вузе»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«Сертифицированная СМК» и т.д. 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системы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 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3509" y="1825625"/>
            <a:ext cx="3308491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0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Система оценки качества подготовки выпускников. СУТЬ: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50198631"/>
              </p:ext>
            </p:extLst>
          </p:nvPr>
        </p:nvGraphicFramePr>
        <p:xfrm>
          <a:off x="1488965" y="1825625"/>
          <a:ext cx="9625723" cy="481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5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2896"/>
            <a:ext cx="10515600" cy="1325563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/>
              <a:t> </a:t>
            </a:r>
            <a:r>
              <a:rPr lang="ru-RU" sz="2800" b="1" dirty="0"/>
              <a:t>НАПРАВЛЕНИЯ   ОЦЕНИВАНИЯ   КАЧЕСТВА ПОДГОТОВКИ   ВЫПУСКНИКОВ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238815"/>
              </p:ext>
            </p:extLst>
          </p:nvPr>
        </p:nvGraphicFramePr>
        <p:xfrm>
          <a:off x="1981200" y="1600201"/>
          <a:ext cx="8229600" cy="4887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1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6686"/>
            <a:ext cx="10515600" cy="5718628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Планирование осуществляется  по подразделениям на основе результатов мониторинга деятельности подразделений в календарном году</a:t>
            </a:r>
          </a:p>
          <a:p>
            <a:endParaRPr lang="ru-RU" dirty="0" smtClean="0"/>
          </a:p>
          <a:p>
            <a:r>
              <a:rPr lang="ru-RU" dirty="0" smtClean="0"/>
              <a:t>Отчет по показателям мониторинга, в том числе по показателям качества ООП , заслушан на ученом совете университета    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0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УМУ и МКС проектирование рассматривают как работу в направлении гарантий качества ООП ВО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Проектирование ООП  -  осуществлялось в 2016 г и 2017 г как актуализация действующих  ООП,  в связи с внедрением профессиональных стандартов:</a:t>
            </a:r>
          </a:p>
          <a:p>
            <a:r>
              <a:rPr lang="ru-RU" dirty="0" smtClean="0"/>
              <a:t>Методические рекомендации УМУ, анализ </a:t>
            </a:r>
            <a:r>
              <a:rPr lang="ru-RU" dirty="0" err="1" smtClean="0"/>
              <a:t>профстандартов</a:t>
            </a:r>
            <a:r>
              <a:rPr lang="ru-RU" dirty="0" smtClean="0"/>
              <a:t> МКС,  </a:t>
            </a:r>
          </a:p>
          <a:p>
            <a:r>
              <a:rPr lang="ru-RU" dirty="0" smtClean="0"/>
              <a:t>Обсуждение  на УС факультетов и заседаниях МКС</a:t>
            </a:r>
          </a:p>
          <a:p>
            <a:r>
              <a:rPr lang="ru-RU" dirty="0" smtClean="0"/>
              <a:t>Внесение изменений в цели ООП, ФОС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Содержание показателей по качеству ООП</a:t>
            </a:r>
            <a:br>
              <a:rPr lang="ru-RU" dirty="0" smtClean="0"/>
            </a:br>
            <a:r>
              <a:rPr lang="ru-RU" sz="2800" dirty="0" smtClean="0"/>
              <a:t>(группы показателей)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buNone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Кафедры </a:t>
            </a:r>
          </a:p>
          <a:p>
            <a:r>
              <a:rPr lang="ru-RU" dirty="0" smtClean="0"/>
              <a:t>Актуальность документов и материалов УМК (соответствие  действующим ФГОС ) </a:t>
            </a:r>
          </a:p>
          <a:p>
            <a:endParaRPr lang="ru-RU" dirty="0"/>
          </a:p>
          <a:p>
            <a:r>
              <a:rPr lang="ru-RU" dirty="0" smtClean="0"/>
              <a:t>Полнота УМК (РПД, </a:t>
            </a:r>
            <a:r>
              <a:rPr lang="ru-RU" dirty="0" err="1" smtClean="0"/>
              <a:t>темпланы</a:t>
            </a:r>
            <a:r>
              <a:rPr lang="ru-RU" dirty="0" smtClean="0"/>
              <a:t>, задания, учебно-методическое сопровождение, ФОС и т.п.)</a:t>
            </a:r>
          </a:p>
          <a:p>
            <a:endParaRPr lang="ru-RU" dirty="0"/>
          </a:p>
          <a:p>
            <a:r>
              <a:rPr lang="ru-RU" dirty="0"/>
              <a:t>И</a:t>
            </a:r>
            <a:r>
              <a:rPr lang="ru-RU" dirty="0" smtClean="0"/>
              <a:t>спользование ЭОР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6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4390" y="172974"/>
            <a:ext cx="10515600" cy="1325563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3. 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Методическая работа (качество ООП) 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5257796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95 % кафедр  (63 из 66) отчитались об актуальном 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состоянии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УМК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26241"/>
              </p:ext>
            </p:extLst>
          </p:nvPr>
        </p:nvGraphicFramePr>
        <p:xfrm>
          <a:off x="708660" y="2925765"/>
          <a:ext cx="10767060" cy="387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8930"/>
                <a:gridCol w="3288130"/>
              </a:tblGrid>
              <a:tr h="92703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Кафедра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Количество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актуализированных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реализуемых  РПД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709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Социальной работы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89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709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Клинической психологии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39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709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Управления сестринской деятельности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32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709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Гигиены и экологии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22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709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950" y="5363248"/>
            <a:ext cx="2331720" cy="133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4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ПЛАНИРОВАНИЕ</a:t>
            </a:r>
            <a:r>
              <a:rPr lang="ru-RU" sz="3200" dirty="0" smtClean="0"/>
              <a:t>  на 2018 год  по улучшению качества подготовки в том числе - качества ООП ВО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bliqueBottomRigh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dirty="0" smtClean="0"/>
              <a:t>Центральный методический совет от 27 сентября 2017 года определил основные направления учебно-методической работы вуза на очередной год </a:t>
            </a:r>
            <a:r>
              <a:rPr lang="en-US" dirty="0" smtClean="0"/>
              <a:t> </a:t>
            </a:r>
            <a:r>
              <a:rPr lang="ru-RU" dirty="0" smtClean="0"/>
              <a:t>(презентация доклада на учебном портале </a:t>
            </a:r>
            <a:r>
              <a:rPr lang="en-US" dirty="0" smtClean="0"/>
              <a:t> EDUCA</a:t>
            </a:r>
            <a:r>
              <a:rPr lang="ru-RU" dirty="0" smtClean="0"/>
              <a:t>, сайт УМУ, решение дополнительно размещено на сайте «администрация» </a:t>
            </a:r>
            <a:r>
              <a:rPr lang="en-US" dirty="0"/>
              <a:t>–</a:t>
            </a:r>
            <a:r>
              <a:rPr lang="ru-RU" dirty="0" smtClean="0"/>
              <a:t> раздел «решения ЦМС»)  </a:t>
            </a:r>
          </a:p>
          <a:p>
            <a:r>
              <a:rPr lang="ru-RU" dirty="0" smtClean="0"/>
              <a:t>УМУ  на совещании деканов 14 сентября 2017 года  предложило направления  работы для МКС. Размещено на </a:t>
            </a:r>
            <a:r>
              <a:rPr lang="en-US" dirty="0" smtClean="0"/>
              <a:t>EDUCA –</a:t>
            </a:r>
            <a:r>
              <a:rPr lang="ru-RU" dirty="0" smtClean="0"/>
              <a:t> сайт  «Учебно-методическое управление»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6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360</Words>
  <Application>Microsoft Office PowerPoint</Application>
  <PresentationFormat>Широкоэкранный</PresentationFormat>
  <Paragraphs>82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Анализ результатов  работы за год и планирование на 2017-2018 учебный год</vt:lpstr>
      <vt:lpstr>   Федеральный закон  «Об образовании в Российской Федерации» </vt:lpstr>
      <vt:lpstr>Система оценки качества подготовки выпускников. СУТЬ:</vt:lpstr>
      <vt:lpstr> НАПРАВЛЕНИЯ   ОЦЕНИВАНИЯ   КАЧЕСТВА ПОДГОТОВКИ   ВЫПУСКНИКОВ</vt:lpstr>
      <vt:lpstr>Презентация PowerPoint</vt:lpstr>
      <vt:lpstr>УМУ и МКС проектирование рассматривают как работу в направлении гарантий качества ООП ВО</vt:lpstr>
      <vt:lpstr>Содержание показателей по качеству ООП (группы показателей)</vt:lpstr>
      <vt:lpstr>3.  Методическая работа (качество ООП) </vt:lpstr>
      <vt:lpstr>ПЛАНИРОВАНИЕ  на 2018 год  по улучшению качества подготовки в том числе - качества ООП ВО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 работы за год и планирование на 2017-2018</dc:title>
  <dc:creator>Учебно-методические управлени</dc:creator>
  <cp:lastModifiedBy>Управление менеджмента качества</cp:lastModifiedBy>
  <cp:revision>71</cp:revision>
  <dcterms:created xsi:type="dcterms:W3CDTF">2017-10-10T10:39:54Z</dcterms:created>
  <dcterms:modified xsi:type="dcterms:W3CDTF">2017-10-24T04:37:30Z</dcterms:modified>
</cp:coreProperties>
</file>