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10" r:id="rId3"/>
    <p:sldId id="306" r:id="rId4"/>
    <p:sldId id="307" r:id="rId5"/>
    <p:sldId id="308" r:id="rId6"/>
    <p:sldId id="312" r:id="rId7"/>
    <p:sldId id="319" r:id="rId8"/>
    <p:sldId id="318" r:id="rId9"/>
    <p:sldId id="311" r:id="rId10"/>
    <p:sldId id="313" r:id="rId11"/>
    <p:sldId id="314" r:id="rId12"/>
    <p:sldId id="315" r:id="rId13"/>
    <p:sldId id="316" r:id="rId14"/>
    <p:sldId id="320" r:id="rId15"/>
    <p:sldId id="322" r:id="rId16"/>
    <p:sldId id="323" r:id="rId17"/>
    <p:sldId id="324" r:id="rId18"/>
    <p:sldId id="30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44D7F"/>
    <a:srgbClr val="9B8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4660"/>
  </p:normalViewPr>
  <p:slideViewPr>
    <p:cSldViewPr>
      <p:cViewPr varScale="1">
        <p:scale>
          <a:sx n="76" d="100"/>
          <a:sy n="7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  <a:t>Книжная выставка</a:t>
            </a:r>
          </a:p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Arial Black" pitchFamily="34" charset="0"/>
              </a:rPr>
              <a:t>«Мудрость воспитания</a:t>
            </a:r>
            <a:r>
              <a:rPr lang="ru-RU" sz="7200" i="1" dirty="0" smtClean="0">
                <a:solidFill>
                  <a:srgbClr val="FFFF00"/>
                </a:solidFill>
                <a:latin typeface="Arial Black" pitchFamily="34" charset="0"/>
              </a:rPr>
              <a:t>»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1916832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учебном пособии обобщен 30-летний опыт преподавателей ММА им. Сеченова по совершенствованию учебно-воспитательного процесса с учетом современных психолого-педагогических требований. Кратко изложены основы педагогики и некоторые вопросы психологии учебного процесса. 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студентов, аспирантов, преподавателей медицинских  и фармацевтических учебных заведений.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4385"/>
            <a:ext cx="1187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Б435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36202"/>
            <a:ext cx="8100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Белогурова</a:t>
            </a: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Научная организация учебного процесса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учебное   пособие / В. 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Белогурова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3-е изд. , перераб. и доп. – Москва: ГЭОТАР-Медиа,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2010. – 512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um-ab\Pictures\МУДРОСТЬ ВОСПИТАНИЯ картинки\Nauchnaya_organizatciya_uchebnogo_protcessa_7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664296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204864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издании рассказывается о применении современных педагогических технологий в учебном процессе, рассматривается опыт использования таких методов активного обучения, как нетрадиционные лекции, дискуссионные и игровые методы. Приведены учебные и инновационные деловые и </a:t>
            </a:r>
            <a:r>
              <a:rPr lang="ru-RU" sz="2000" b="1" i="1" dirty="0" err="1" smtClean="0">
                <a:latin typeface="Book Antiqua" pitchFamily="18" charset="0"/>
              </a:rPr>
              <a:t>блиц-игры</a:t>
            </a:r>
            <a:r>
              <a:rPr lang="ru-RU" sz="2000" b="1" i="1" dirty="0" smtClean="0">
                <a:latin typeface="Book Antiqua" pitchFamily="18" charset="0"/>
              </a:rPr>
              <a:t>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широкого круга читателей</a:t>
            </a:r>
            <a:r>
              <a:rPr lang="ru-RU" sz="2000" b="1" dirty="0" smtClean="0">
                <a:latin typeface="Book Antiqua" pitchFamily="18" charset="0"/>
              </a:rPr>
              <a:t>.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4385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М925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37941"/>
            <a:ext cx="81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Мухина С. А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Современные инновационные технологии обучения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А. Мухина, А. А. Соловьева. – Москва: ГЭОТАР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2008. – 360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gum-ab\Pictures\МУДРОСТЬ ВОСПИТАНИЯ картинки\4799-600x600.jpg"/>
          <p:cNvPicPr>
            <a:picLocks noChangeAspect="1" noChangeArrowheads="1"/>
          </p:cNvPicPr>
          <p:nvPr/>
        </p:nvPicPr>
        <p:blipFill>
          <a:blip r:embed="rId2" cstate="print"/>
          <a:srcRect l="14488" r="16378"/>
          <a:stretch>
            <a:fillRect/>
          </a:stretch>
        </p:blipFill>
        <p:spPr bwMode="auto">
          <a:xfrm>
            <a:off x="539552" y="1988840"/>
            <a:ext cx="2737617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2420888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учебнике воспитание рассматривается в контексте социализации: показывается влияние различных факторов на развитие детей, подростков, юношества; характеризуется государственная, религиозная, муниципальная и локальная системы воспитания. Представлена методика социального воспитания в образовательных учреждениях.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широкого круга читателей</a:t>
            </a:r>
            <a:r>
              <a:rPr lang="ru-RU" sz="2000" b="1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4385"/>
            <a:ext cx="1259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М893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5616" y="-42037"/>
            <a:ext cx="80283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Мудрик А. В.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Социальная педагогика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учебник / А. В. Мудрик. – 6-е   изд., перераб. и доп. – Москва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Издат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центр «Академия», 2007. – 224 с. – (Высшее профессиональное образование).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-ab\Pictures\МУДРОСТЬ ВОСПИТАНИЯ картинки\A._V._Mudrik__Sotsialnaya_pedagog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664296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2204864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учебном пособии описаны виды дидактических технологий обучения, представлен процесс обучения, его основные компоненты и структура. В сравнительном аспекте охарактеризованы различные виды обучения, представлена новая форма обучения – педагогика сотрудничества.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 Для широкого круга читателей.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467"/>
            <a:ext cx="1187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Р696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-17511"/>
            <a:ext cx="81003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Романцов М. Г.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 в медицине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пособие / М. Г. Романцов, Т. В. Сологуб. – Москва : ГЭОТАР-Медиа, 2007. – 112с.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um-ab\Pictures\МУДРОСТЬ ВОСПИТАНИЯ картинки\2027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66429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060848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книгу включено наиболее важное и значительное из огромного педагогического наследия А. С. Макаренко. Мысли о роли коллектива и коллективного труда в воспитании, о культуре поведения и родительском авторитете, о мастерстве воспитателя и значении педагогического коллектива.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Все, кого интересуют проблемы воспитания подрастающего поколения, найдут в этой книге ответы на самые разнообразные вопросы</a:t>
            </a:r>
            <a:r>
              <a:rPr lang="ru-RU" sz="2000" b="1" dirty="0" smtClean="0">
                <a:latin typeface="Book Antiqua" pitchFamily="18" charset="0"/>
              </a:rPr>
              <a:t>.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467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М151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624" y="-17511"/>
            <a:ext cx="79563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Макаренко А. С.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воспитании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А. С. Макаренко 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сост. и авт. вступ. ст. В. 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Хелемендик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2-е изд. перераб. и доп. – Москва: Политиздат, 1990. – 416 с. – (Библиотечка семейного чтения).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um-ab\Pictures\МУДРОСТЬ ВОСПИТАНИЯ картинки\O_vospitanii_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666652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060848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Книга о семейном воспитании детей и подростков в современных условиях, об одной из самых сокровенных тайн человечества – о том, как зарождаются и укрепляются в ребенке нравственные и духовные начала, об отношениях с детьми в семье, о том, как вырастить самостоятельных, добрых и честных людей. 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всех, кто интересуется проблемами воспитания подрастающего поколения</a:t>
            </a:r>
            <a:r>
              <a:rPr lang="ru-RU" sz="2000" b="1" dirty="0" smtClean="0">
                <a:latin typeface="Book Antiqua" pitchFamily="18" charset="0"/>
              </a:rPr>
              <a:t>.</a:t>
            </a:r>
            <a:r>
              <a:rPr lang="ru-RU" sz="2000" b="1" i="1" dirty="0" smtClean="0">
                <a:solidFill>
                  <a:srgbClr val="FFFF00"/>
                </a:solidFill>
                <a:latin typeface="Book Antiqua" pitchFamily="18" charset="0"/>
              </a:rPr>
              <a:t>   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467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С602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67414"/>
            <a:ext cx="8100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Соловейчик С. Л. 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Педагогика для всех: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для будущих родителей / С. Л. Соловейчик. – 2 изд. – Москва : Детская литература, 1989. – 368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um-ab\Pictures\МУДРОСТЬ ВОСПИТАНИЯ картинки\aed965fe0f847fe8ed25daa8695161546d50bc3b-612x900.jpg"/>
          <p:cNvPicPr>
            <a:picLocks noChangeAspect="1" noChangeArrowheads="1"/>
          </p:cNvPicPr>
          <p:nvPr/>
        </p:nvPicPr>
        <p:blipFill>
          <a:blip r:embed="rId2" cstate="print"/>
          <a:srcRect l="4323" t="3360" r="3088" b="2100"/>
          <a:stretch>
            <a:fillRect/>
          </a:stretch>
        </p:blipFill>
        <p:spPr bwMode="auto">
          <a:xfrm>
            <a:off x="395536" y="1988840"/>
            <a:ext cx="2637140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191683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Материалы, представленные в настоящем издании, показывают Н. К. Крупскую как видного партийного деятеля, талантливого организатора и руководителя народного образования и политического просвещения трудящихся, неутомимого </a:t>
            </a:r>
            <a:r>
              <a:rPr lang="ru-RU" sz="2000" b="1" i="1" dirty="0" err="1" smtClean="0">
                <a:latin typeface="Book Antiqua" pitchFamily="18" charset="0"/>
              </a:rPr>
              <a:t>пропогандиста</a:t>
            </a:r>
            <a:r>
              <a:rPr lang="ru-RU" sz="2000" b="1" i="1" dirty="0" smtClean="0">
                <a:latin typeface="Book Antiqua" pitchFamily="18" charset="0"/>
              </a:rPr>
              <a:t> ленинских идей, как вдумчивого историка, активного участника женского движения в нашей стране и за рубежом.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читателей, интересующихся данной темой.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467"/>
            <a:ext cx="1187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К845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54051"/>
            <a:ext cx="81003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Крупская Н. К.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Избранные произведения: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к 120-летию со дня рождения Н. К. Крупской / Н. К. Крупская. – Москва : Политиздат, 1988. – 432 с.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-ab\Pictures\N._K._Krupskaya._Izbrannye_proizvedeniya.jpg"/>
          <p:cNvPicPr>
            <a:picLocks noChangeAspect="1" noChangeArrowheads="1"/>
          </p:cNvPicPr>
          <p:nvPr/>
        </p:nvPicPr>
        <p:blipFill>
          <a:blip r:embed="rId2" cstate="print"/>
          <a:srcRect b="2478"/>
          <a:stretch>
            <a:fillRect/>
          </a:stretch>
        </p:blipFill>
        <p:spPr bwMode="auto">
          <a:xfrm>
            <a:off x="467544" y="1916832"/>
            <a:ext cx="2662735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1844824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настоящий сборник вошли все, наиболее существенные сочинения Н. И. Пирогова, имеющие отношения к педагогике и воспитанию подрастающего поколения. В сборник вошли статьи современников Пирогова Н. И. Пирогова – Н. Г. Чернышевского, Н. А. Добролюбова, К. Д. Ушинского, в которых они выражают свое отношение к основным педагогическим выступлениям Пирогова в печати.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читателей, интересующихся данной темой.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1139"/>
            <a:ext cx="1259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П334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-29371"/>
            <a:ext cx="81003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Пирогов Н. И.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Избранные педагогические сочинения 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 И. Пирогов. – Москва : Издательство Академии педагогических наук РСФСР, 1953. – 752 с. : ил.,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um-ab\Pictures\МУДРОСТЬ ВОСПИТАНИЯ картинки\Pirog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3621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Виртуальную выставку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«Мудрость воспитания»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подготовила и оформила: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заведующая абонементом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общественно-политической литературы библиотеки УГМУ </a:t>
            </a:r>
          </a:p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Гуселетова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Вера Анатольевна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gum-ab\Pictures\IMG_20180405_153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33056"/>
            <a:ext cx="1755000" cy="23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40466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itchFamily="18" charset="0"/>
              </a:rPr>
              <a:t>Уважаемые читатели!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itchFamily="18" charset="0"/>
              </a:rPr>
              <a:t>Благодарим за внимание и ждем Вас в библиотеке УГМУ!</a:t>
            </a:r>
            <a:endParaRPr lang="ru-RU" sz="3600" b="1" i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gum-ab\Downloads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4917062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276872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учебнике раскрываются актуальные проблемы высшего образования: тенденции развития высшего образования в России, его содержание, технологии обучения, методы формирования системного профессионального мышления, подготовка широкопрофильного специалиста и воспитание его гармоничной, </a:t>
            </a:r>
            <a:r>
              <a:rPr lang="ru-RU" sz="2000" b="1" i="1" dirty="0" err="1" smtClean="0">
                <a:latin typeface="Book Antiqua" pitchFamily="18" charset="0"/>
              </a:rPr>
              <a:t>креативной</a:t>
            </a:r>
            <a:r>
              <a:rPr lang="ru-RU" sz="2000" b="1" i="1" dirty="0" smtClean="0">
                <a:latin typeface="Book Antiqua" pitchFamily="18" charset="0"/>
              </a:rPr>
              <a:t> и гуманной личности.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широкого круга читателей.           </a:t>
            </a:r>
            <a:endParaRPr lang="ru-RU" sz="24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8690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П863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31640" y="62548"/>
            <a:ext cx="7812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 и педагогика высшей школы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Л. Д. Столяренко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Ростов-на-Дону : Феникс, 2014. – 621 с.</a:t>
            </a:r>
            <a:endParaRPr kumimoji="0" lang="ru-RU" sz="20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-ab\Pictures\МУДРОСТЬ ВОСПИТАНИЯ картинки\0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59228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420888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предлагаемом издании дано целостное рассмотрение истории зарубежного и российского образования на фоне становления и развития педагогической мысли.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Учебник для тех, кто интересуется историей педагогической мысли, развитием практики обучения и воспитания.</a:t>
            </a:r>
            <a:endParaRPr lang="ru-RU" sz="24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804"/>
            <a:ext cx="1043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И90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43608" y="2254"/>
            <a:ext cx="810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педагогики и образования : учебник для академического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бакалавриата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Московский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педагогический государственный университет ; под общей редакцией академика РАО А. И. Пискунова. – 4-е изд., перераб. и доп. –</a:t>
            </a: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Москва : Юрайт, 2014. – 531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um-ab\Pictures\МУДРОСТЬ ВОСПИТАНИЯ картинки\1010923762.jpg"/>
          <p:cNvPicPr>
            <a:picLocks noChangeAspect="1" noChangeArrowheads="1"/>
          </p:cNvPicPr>
          <p:nvPr/>
        </p:nvPicPr>
        <p:blipFill>
          <a:blip r:embed="rId2" cstate="print"/>
          <a:srcRect b="2160"/>
          <a:stretch>
            <a:fillRect/>
          </a:stretch>
        </p:blipFill>
        <p:spPr bwMode="auto">
          <a:xfrm>
            <a:off x="467544" y="1988840"/>
            <a:ext cx="2700201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988840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Учебник содержит необходимый объем знаний по педагогике для специалистов любого профиля: социологов, экономистов, юристов, инженеров, врачей и др. В центре внимания находятся общие вопросы педагогики, теория и технологии </a:t>
            </a:r>
            <a:r>
              <a:rPr lang="ru-RU" sz="2000" b="1" i="1" dirty="0" err="1" smtClean="0">
                <a:latin typeface="Book Antiqua" pitchFamily="18" charset="0"/>
              </a:rPr>
              <a:t>эдукационного</a:t>
            </a:r>
            <a:r>
              <a:rPr lang="ru-RU" sz="2000" b="1" i="1" dirty="0" smtClean="0">
                <a:latin typeface="Book Antiqua" pitchFamily="18" charset="0"/>
              </a:rPr>
              <a:t> процесса, принципы педагогического менеджмента, отражены новейшие тенденции мирового развития педагогической теории и практики. 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студентов ВУЗов непедагогических направлений и специальностей. </a:t>
            </a:r>
            <a:endParaRPr lang="ru-RU" sz="16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5602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442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624" y="50842"/>
            <a:ext cx="7956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Подласый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И. П.</a:t>
            </a:r>
          </a:p>
          <a:p>
            <a:pPr marR="0" lvl="0" indent="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учебник для бакалавров / Иван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Подласый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– 3-е изд., перераб. и доп. – Москва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2013. -696 с. : ил.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um-ab\Pictures\МУДРОСТЬ ВОСПИТАНИЯ картинки\a1f1be8928ab42cdb3b5337a3ceb60ab.jpg"/>
          <p:cNvPicPr>
            <a:picLocks noChangeAspect="1" noChangeArrowheads="1"/>
          </p:cNvPicPr>
          <p:nvPr/>
        </p:nvPicPr>
        <p:blipFill>
          <a:blip r:embed="rId2" cstate="print"/>
          <a:srcRect r="2407" b="3240"/>
          <a:stretch>
            <a:fillRect/>
          </a:stretch>
        </p:blipFill>
        <p:spPr bwMode="auto">
          <a:xfrm>
            <a:off x="323528" y="1844824"/>
            <a:ext cx="259228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2060848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В учебном пособии представлен современный взгляд на проблемы педагогики в медицине и высшем медицинском образовании. Книга поможет студентам сориентироваться в основных категориях педагогики, понять цели, принципы, методы и формы обучения в медицинском вузе, научиться выявлять педагогические аспекты в деятельности врача.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студентов учреждений высшего профессионального образования.</a:t>
            </a:r>
            <a:r>
              <a:rPr lang="ru-RU" sz="2000" b="1" dirty="0" smtClean="0">
                <a:latin typeface="Book Antiqua" pitchFamily="18" charset="0"/>
              </a:rPr>
              <a:t> 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9773"/>
            <a:ext cx="1043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П24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624" y="13265"/>
            <a:ext cx="79563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медицине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учебное пособие / Под ред. Н. В. Кудрявой.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2-изд., стереотип. – Москва : Издательский центр «Академия», 2012. – 320 с. – (Высшее профессиональное образование).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um-ab\Pictures\439829.jpg"/>
          <p:cNvPicPr>
            <a:picLocks noChangeAspect="1" noChangeArrowheads="1"/>
          </p:cNvPicPr>
          <p:nvPr/>
        </p:nvPicPr>
        <p:blipFill>
          <a:blip r:embed="rId2" cstate="print"/>
          <a:srcRect t="540" b="3240"/>
          <a:stretch>
            <a:fillRect/>
          </a:stretch>
        </p:blipFill>
        <p:spPr bwMode="auto">
          <a:xfrm>
            <a:off x="323528" y="1844824"/>
            <a:ext cx="260451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2204864"/>
            <a:ext cx="5256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Учебное пособие рассматривает пути исторического развития педагогики как  науки. Особое внимание уделено осмыслению философских и общенаучных ориентиров  педагогического знания, демонстрация неорганической связи педагогики и психологии – наук, ориентированных на человека. 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всех, кто интересуется проблемами современной педагогической науки и образования. </a:t>
            </a:r>
            <a:r>
              <a:rPr lang="ru-RU" sz="2000" b="1" dirty="0" smtClean="0">
                <a:latin typeface="Book Antiqua" pitchFamily="18" charset="0"/>
              </a:rPr>
              <a:t>                                                                                                         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4385"/>
            <a:ext cx="899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Л95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47664" y="1406"/>
            <a:ext cx="75963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Лукацкий М. А.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Педагогическая наука: история и современность: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пособие  / М. А. Лукацкий. – Москва : ГЭОТАР-Медиа, 2012. – 446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-ab\Pictures\МУДРОСТЬ ВОСПИТАНИЯ картинки\176433205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66429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2204864"/>
            <a:ext cx="5616624" cy="385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i="1" dirty="0" smtClean="0">
                <a:latin typeface="Book Antiqua" pitchFamily="18" charset="0"/>
              </a:rPr>
              <a:t>Учебное пособие раскрывает образовательные возможности информационных технологий. Описаны психологические аспекты информации образовательной системы. Рассмотрены создание электронных учебных курсов и их реализация в учебно-воспитательном процессе. Даны практические рекомендации по созданию авторских электронных учебников и образовательных </a:t>
            </a:r>
            <a:r>
              <a:rPr lang="en-US" sz="2000" b="1" i="1" dirty="0" smtClean="0">
                <a:latin typeface="Book Antiqua" pitchFamily="18" charset="0"/>
              </a:rPr>
              <a:t>web-</a:t>
            </a:r>
            <a:r>
              <a:rPr lang="ru-RU" sz="2000" b="1" i="1" dirty="0" smtClean="0">
                <a:latin typeface="Book Antiqua" pitchFamily="18" charset="0"/>
              </a:rPr>
              <a:t>сайтов.</a:t>
            </a:r>
          </a:p>
          <a:p>
            <a:pPr indent="360363" algn="just"/>
            <a:r>
              <a:rPr lang="ru-RU" sz="2000" b="1" i="1" dirty="0" smtClean="0">
                <a:latin typeface="Book Antiqua" pitchFamily="18" charset="0"/>
              </a:rPr>
              <a:t>Для студентов высших учебных заведений.                                                                                                         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4384"/>
            <a:ext cx="1115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З-382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-29371"/>
            <a:ext cx="81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Захарова И. Г.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 в образовании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пособие /  Ирина  Захарова. – 7 –е изд., перераб. и доп. – Москва : Издательский центр «Академия», 2011. – 192 с. - (Высшее профессиональное образование).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um-ab\Pictures\МУДРОСТЬ ВОСПИТАНИЯ картинки\1003255990.jpg"/>
          <p:cNvPicPr>
            <a:picLocks noChangeAspect="1" noChangeArrowheads="1"/>
          </p:cNvPicPr>
          <p:nvPr/>
        </p:nvPicPr>
        <p:blipFill>
          <a:blip r:embed="rId2" cstate="print"/>
          <a:srcRect b="2700"/>
          <a:stretch>
            <a:fillRect/>
          </a:stretch>
        </p:blipFill>
        <p:spPr bwMode="auto">
          <a:xfrm>
            <a:off x="323528" y="2132856"/>
            <a:ext cx="2592288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204864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Учебное пособие знакомит студентов непедагогических специальностей с современной отечественной и зарубежной психологией и педагогикой ; рассматриваются, в частности, такие вопросы как психология личности, малых групп общения, конфликтных отношений, регулирование межличностный отношений и др. </a:t>
            </a:r>
            <a:endParaRPr lang="ru-RU" sz="2000" b="1" i="1" dirty="0" smtClean="0">
              <a:latin typeface="Book Antiqua" pitchFamily="18" charset="0"/>
            </a:endParaRP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Для </a:t>
            </a:r>
            <a:r>
              <a:rPr lang="ru-RU" sz="2000" b="1" i="1" dirty="0" smtClean="0">
                <a:latin typeface="Book Antiqua" pitchFamily="18" charset="0"/>
              </a:rPr>
              <a:t>студентов высших учебных заведений</a:t>
            </a:r>
            <a:r>
              <a:rPr lang="ru-RU" sz="2000" b="1" dirty="0" smtClean="0">
                <a:latin typeface="Book Antiqua" pitchFamily="18" charset="0"/>
              </a:rPr>
              <a:t>.                                                                                                          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467"/>
            <a:ext cx="1115616" cy="70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С47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0"/>
            <a:ext cx="81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Сластенин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А. </a:t>
            </a:r>
          </a:p>
          <a:p>
            <a:pPr lvl="0" indent="3635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Психология и педагогика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пособие / В. 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В. П. Каширин. – 8-е изд., стереотип. – Москва : Академия, 2010. – 480 с. – (Высшее профессиональное образование)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um-ab\Pictures\МУДРОСТЬ ВОСПИТАНИЯ картинки\1878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661121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2348880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Книга задумана как попытка удовлетворить любознательность и потребность студентов  в знании о психологии человека, механизмов и закономерностях памяти, внимания, мышления, о психологических факторах и особенностях  поведения , об основах и особенностях обучения в школе и вузе.</a:t>
            </a:r>
          </a:p>
          <a:p>
            <a:pPr indent="363538" algn="just"/>
            <a:r>
              <a:rPr lang="ru-RU" sz="2000" b="1" i="1" dirty="0" smtClean="0">
                <a:latin typeface="Book Antiqua" pitchFamily="18" charset="0"/>
              </a:rPr>
              <a:t>Пособие рассчитано на студентов вузов всех специальностей .                                                                                                      </a:t>
            </a:r>
            <a:endParaRPr lang="ru-RU" sz="20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11016"/>
            <a:ext cx="1187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Ю9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Р311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624" y="98965"/>
            <a:ext cx="7956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А.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 и педагогика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учебное пособие / Артур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 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И. Розум. – Санкт-Петербург: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Питер, 2010. -433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um-ab\Pictures\МУДРОСТЬ ВОСПИТАНИЯ картинки\1003196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59228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7205</TotalTime>
  <Words>1511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Библиотека, аб. гуманит.лит-ры</dc:creator>
  <cp:lastModifiedBy>avtomatic</cp:lastModifiedBy>
  <cp:revision>658</cp:revision>
  <dcterms:created xsi:type="dcterms:W3CDTF">2016-02-18T06:37:41Z</dcterms:created>
  <dcterms:modified xsi:type="dcterms:W3CDTF">2018-06-13T07:22:33Z</dcterms:modified>
</cp:coreProperties>
</file>