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99300" cy="10234613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0000"/>
    <a:srgbClr val="4B4B4B"/>
    <a:srgbClr val="FF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470" y="-96"/>
      </p:cViewPr>
      <p:guideLst>
        <p:guide orient="horz" pos="240"/>
        <p:guide pos="2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954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z="1500" dirty="0" smtClean="0">
                <a:latin typeface="Knowledge Regular" pitchFamily="34" charset="0"/>
              </a:rPr>
              <a:t>Сессия 7. </a:t>
            </a:r>
            <a:r>
              <a:rPr lang="ru-RU" sz="1500" dirty="0" smtClean="0">
                <a:latin typeface="Knowledge Regular" pitchFamily="34" charset="0"/>
              </a:rPr>
              <a:t>Модуль </a:t>
            </a:r>
            <a:r>
              <a:rPr lang="en-US" sz="1500" dirty="0" smtClean="0">
                <a:latin typeface="Knowledge Regular" pitchFamily="34" charset="0"/>
              </a:rPr>
              <a:t>Cite-While-You-Write </a:t>
            </a:r>
            <a:r>
              <a:rPr lang="ru-RU" sz="1500" dirty="0" smtClean="0">
                <a:latin typeface="Knowledge Regular" pitchFamily="34" charset="0"/>
              </a:rPr>
              <a:t>для </a:t>
            </a:r>
            <a:r>
              <a:rPr lang="en-US" sz="1500" dirty="0" smtClean="0">
                <a:latin typeface="Knowledge Regular" pitchFamily="34" charset="0"/>
              </a:rPr>
              <a:t>Microsoft Word</a:t>
            </a:r>
            <a:endParaRPr lang="ru-RU" sz="1500" dirty="0" smtClean="0">
              <a:latin typeface="Knowledge Regular" pitchFamily="34" charset="0"/>
            </a:endParaRPr>
          </a:p>
          <a:p>
            <a:endParaRPr lang="ru-RU" sz="1500" dirty="0">
              <a:latin typeface="Knowledge Regular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0987C96-5F32-49C5-86DC-CBA4DA69FC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55600" y="4321175"/>
            <a:ext cx="84105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6" charset="0"/>
              <a:ea typeface="+mn-ea"/>
            </a:endParaRPr>
          </a:p>
        </p:txBody>
      </p:sp>
      <p:pic>
        <p:nvPicPr>
          <p:cNvPr id="5" name="Picture 6" descr="tr_hrz_rgb_pos"/>
          <p:cNvPicPr>
            <a:picLocks noChangeAspect="1" noChangeArrowheads="1"/>
          </p:cNvPicPr>
          <p:nvPr/>
        </p:nvPicPr>
        <p:blipFill>
          <a:blip r:embed="rId2"/>
          <a:srcRect b="20689"/>
          <a:stretch>
            <a:fillRect/>
          </a:stretch>
        </p:blipFill>
        <p:spPr bwMode="auto">
          <a:xfrm>
            <a:off x="6048375" y="5976938"/>
            <a:ext cx="273367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3448050"/>
            <a:ext cx="8382000" cy="819150"/>
          </a:xfrm>
        </p:spPr>
        <p:txBody>
          <a:bodyPr/>
          <a:lstStyle>
            <a:lvl1pPr>
              <a:defRPr sz="3200">
                <a:solidFill>
                  <a:srgbClr val="FF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950" y="4435475"/>
            <a:ext cx="8382000" cy="1279525"/>
          </a:xfrm>
        </p:spPr>
        <p:txBody>
          <a:bodyPr rIns="0"/>
          <a:lstStyle>
            <a:lvl1pPr marL="0" indent="0">
              <a:lnSpc>
                <a:spcPct val="90000"/>
              </a:lnSpc>
              <a:spcBef>
                <a:spcPct val="0"/>
              </a:spcBef>
              <a:buFontTx/>
              <a:buNone/>
              <a:defRPr sz="1800">
                <a:solidFill>
                  <a:srgbClr val="4B4B4B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9C26C-952F-4E13-82D0-E772B9BA7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5250" y="506413"/>
            <a:ext cx="1841500" cy="5589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575" y="506413"/>
            <a:ext cx="5375275" cy="5589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2DBFF-F376-43B2-B7D8-A7309F3C7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DB100-A0B7-429A-8418-ED1ACB51B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F099A-944E-4377-A02B-4637A3E50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575" y="1525588"/>
            <a:ext cx="3608388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25588"/>
            <a:ext cx="3608387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ECE53-C2EC-4CF2-8C41-33DC60CB2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CBD78-A44B-48F9-86C2-024839BA8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BEECA-CC44-4707-AEED-985F2E925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E2576-C027-489A-A6B4-82298D8F8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9EED1-C13D-41FF-98C9-7EBAF767B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7D8E6-DD39-4582-A359-AFE8A1C98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6550" y="1530350"/>
            <a:ext cx="216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Clr>
                <a:schemeClr val="tx2"/>
              </a:buClr>
              <a:buFontTx/>
              <a:buChar char="•"/>
              <a:defRPr/>
            </a:pPr>
            <a:endParaRPr lang="en-US" sz="240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pic>
        <p:nvPicPr>
          <p:cNvPr id="1027" name="Picture 3" descr="TR_SlideLogo_BW6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71475" y="6323013"/>
            <a:ext cx="16525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4450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39445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632B67F8-FCC5-431E-A31F-70A7D4A35C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506413"/>
            <a:ext cx="736917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525588"/>
            <a:ext cx="736917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8" descr="slideMaster_Logo60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71475" y="6323013"/>
            <a:ext cx="16446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917575" y="1365250"/>
            <a:ext cx="73691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6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9pPr>
    </p:titleStyle>
    <p:bodyStyle>
      <a:lvl1pPr marL="228600" indent="-228600" algn="l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628650" indent="-285750" algn="l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914400" indent="-17145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2573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4859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5pPr>
      <a:lvl6pPr marL="19431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6pPr>
      <a:lvl7pPr marL="24003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7pPr>
      <a:lvl8pPr marL="28575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8pPr>
      <a:lvl9pPr marL="33147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СЕССИЯ </a:t>
            </a:r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Модуль </a:t>
            </a:r>
            <a:r>
              <a:rPr lang="en-US" dirty="0" smtClean="0"/>
              <a:t>Cite-While-You-Write </a:t>
            </a:r>
            <a:r>
              <a:rPr lang="ru-RU" dirty="0" smtClean="0"/>
              <a:t>для </a:t>
            </a:r>
            <a:r>
              <a:rPr lang="en-US" dirty="0" smtClean="0"/>
              <a:t>Microsoft Word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УСТАНОВКА ПРОГРАММНОГО МОДУЛЯ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2000" y="1673840"/>
            <a:ext cx="7200000" cy="4563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ounded Rectangle 3"/>
          <p:cNvSpPr/>
          <p:nvPr/>
        </p:nvSpPr>
        <p:spPr>
          <a:xfrm>
            <a:off x="4185171" y="2910756"/>
            <a:ext cx="1013098" cy="155823"/>
          </a:xfrm>
          <a:prstGeom prst="roundRect">
            <a:avLst>
              <a:gd name="adj" fmla="val 45327"/>
            </a:avLst>
          </a:prstGeom>
          <a:noFill/>
          <a:ln w="381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ounded Rectangle 4"/>
          <p:cNvSpPr/>
          <p:nvPr/>
        </p:nvSpPr>
        <p:spPr>
          <a:xfrm>
            <a:off x="1595857" y="4674360"/>
            <a:ext cx="2836890" cy="1473501"/>
          </a:xfrm>
          <a:prstGeom prst="roundRect">
            <a:avLst>
              <a:gd name="adj" fmla="val 6688"/>
            </a:avLst>
          </a:prstGeom>
          <a:noFill/>
          <a:ln w="381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BEECA-CC44-4707-AEED-985F2E925DAD}" type="slidenum">
              <a:rPr lang="en-US" sz="1600" smtClean="0"/>
              <a:pPr/>
              <a:t>2</a:t>
            </a:fld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</a:t>
            </a:r>
            <a:r>
              <a:rPr lang="en-US" dirty="0" smtClean="0"/>
              <a:t>CITE-WHILE-YOU-WRITE </a:t>
            </a:r>
            <a:r>
              <a:rPr lang="ru-RU" dirty="0" smtClean="0"/>
              <a:t>В </a:t>
            </a:r>
            <a:r>
              <a:rPr lang="en-US" dirty="0" smtClean="0"/>
              <a:t>MICROSOFT WORD 2007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617" y="1484784"/>
            <a:ext cx="7200000" cy="32351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6049" y="2924944"/>
            <a:ext cx="3762375" cy="3724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4274220" y="2132856"/>
            <a:ext cx="731168" cy="186481"/>
          </a:xfrm>
          <a:prstGeom prst="roundRect">
            <a:avLst>
              <a:gd name="adj" fmla="val 45327"/>
            </a:avLst>
          </a:prstGeom>
          <a:noFill/>
          <a:ln w="381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2ABEECA-CC44-4707-AEED-985F2E925DAD}" type="slidenum">
              <a:rPr lang="en-US" sz="1600" smtClean="0"/>
              <a:pPr/>
              <a:t>3</a:t>
            </a:fld>
            <a:endParaRPr lang="en-US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БИБЛИОГРАФИЧЕСКОГО СТИЛЯ</a:t>
            </a:r>
            <a:endParaRPr lang="ru-RU" dirty="0"/>
          </a:p>
        </p:txBody>
      </p:sp>
      <p:pic>
        <p:nvPicPr>
          <p:cNvPr id="3075" name="Picture 3" descr="D:\Downloads\cwyw-list of styl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000" y="1545501"/>
            <a:ext cx="7920000" cy="4547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2ABEECA-CC44-4707-AEED-985F2E925DAD}" type="slidenum">
              <a:rPr lang="en-US" sz="1600" smtClean="0"/>
              <a:pPr/>
              <a:t>4</a:t>
            </a:fld>
            <a:endParaRPr lang="en-US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ДОБАВЛЕНИЕ ССЫЛОК В ТЕКСТ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617" y="1484784"/>
            <a:ext cx="7200000" cy="32351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5816" y="2132856"/>
            <a:ext cx="5718810" cy="4213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847724" y="1945481"/>
            <a:ext cx="445295" cy="547416"/>
          </a:xfrm>
          <a:prstGeom prst="roundRect">
            <a:avLst>
              <a:gd name="adj" fmla="val 14247"/>
            </a:avLst>
          </a:prstGeom>
          <a:noFill/>
          <a:ln w="381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2ABEECA-CC44-4707-AEED-985F2E925DAD}" type="slidenum">
              <a:rPr lang="en-US" sz="1600" smtClean="0"/>
              <a:pPr/>
              <a:t>5</a:t>
            </a:fld>
            <a:endParaRPr 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ДОБАВЛЕНИЕ ССЫЛОК В ТЕКСТ С ПОМОЩЬЮ СЛУЖЕБНЫХ СИМВОЛОВ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1556792"/>
            <a:ext cx="7200000" cy="3227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8024" y="2276872"/>
            <a:ext cx="3860197" cy="4213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2ABEECA-CC44-4707-AEED-985F2E925DAD}" type="slidenum">
              <a:rPr lang="en-US" sz="1600" smtClean="0"/>
              <a:pPr/>
              <a:t>6</a:t>
            </a:fld>
            <a:endParaRPr lang="en-US"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РЕДАКТИРОВАНИЕ ССЫЛОК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2440" y="1484784"/>
            <a:ext cx="7200000" cy="32351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2708920"/>
            <a:ext cx="4181936" cy="3354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2483768" y="1940718"/>
            <a:ext cx="484509" cy="547416"/>
          </a:xfrm>
          <a:prstGeom prst="roundRect">
            <a:avLst>
              <a:gd name="adj" fmla="val 14247"/>
            </a:avLst>
          </a:prstGeom>
          <a:noFill/>
          <a:ln w="381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2ABEECA-CC44-4707-AEED-985F2E925DAD}" type="slidenum">
              <a:rPr lang="en-US" sz="1600" smtClean="0"/>
              <a:pPr/>
              <a:t>7</a:t>
            </a:fld>
            <a:endParaRPr lang="en-US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НАСТРОЙКИ СПИСКА ЛИТЕРАТУРЫ</a:t>
            </a:r>
            <a:endParaRPr lang="ru-RU" dirty="0"/>
          </a:p>
        </p:txBody>
      </p:sp>
      <p:pic>
        <p:nvPicPr>
          <p:cNvPr id="7170" name="Picture 2" descr="D:\Downloads\cwyw-tools men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484784"/>
            <a:ext cx="4351628" cy="3749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0032" y="1772816"/>
            <a:ext cx="2887980" cy="2674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6136" y="3645024"/>
            <a:ext cx="2887980" cy="2674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525266" y="4869160"/>
            <a:ext cx="2016224" cy="187376"/>
          </a:xfrm>
          <a:prstGeom prst="roundRect">
            <a:avLst>
              <a:gd name="adj" fmla="val 38393"/>
            </a:avLst>
          </a:prstGeom>
          <a:noFill/>
          <a:ln w="381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2ABEECA-CC44-4707-AEED-985F2E925DAD}" type="slidenum">
              <a:rPr lang="en-US" sz="1600" smtClean="0"/>
              <a:pPr/>
              <a:t>8</a:t>
            </a:fld>
            <a:endParaRPr lang="en-US" sz="16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СЕССИЯ 7&amp;quot;&quot;/&gt;&lt;property id=&quot;20307&quot; value=&quot;256&quot;/&gt;&lt;/object&gt;&lt;object type=&quot;3&quot; unique_id=&quot;10184&quot;&gt;&lt;property id=&quot;20148&quot; value=&quot;5&quot;/&gt;&lt;property id=&quot;20300&quot; value=&quot;Slide 2 - &amp;quot;УСТАНОВКА ПРОГРАММНОГО МОДУЛЯ&amp;quot;&quot;/&gt;&lt;property id=&quot;20307&quot; value=&quot;261&quot;/&gt;&lt;/object&gt;&lt;object type=&quot;3&quot; unique_id=&quot;10185&quot;&gt;&lt;property id=&quot;20148&quot; value=&quot;5&quot;/&gt;&lt;property id=&quot;20300&quot; value=&quot;Slide 3 - &amp;quot;МОДУЛЬ CITE-WHILE-YOU-WRITE В MICROSOFT WORD 2007&amp;quot;&quot;/&gt;&lt;property id=&quot;20307&quot; value=&quot;262&quot;/&gt;&lt;/object&gt;&lt;object type=&quot;3&quot; unique_id=&quot;10186&quot;&gt;&lt;property id=&quot;20148&quot; value=&quot;5&quot;/&gt;&lt;property id=&quot;20300&quot; value=&quot;Slide 4 - &amp;quot;ВЫБОР БИБЛИОГРАФИЧЕСКОГО СТИЛЯ&amp;quot;&quot;/&gt;&lt;property id=&quot;20307&quot; value=&quot;263&quot;/&gt;&lt;/object&gt;&lt;object type=&quot;3&quot; unique_id=&quot;10187&quot;&gt;&lt;property id=&quot;20148&quot; value=&quot;5&quot;/&gt;&lt;property id=&quot;20300&quot; value=&quot;Slide 5 - &amp;quot;ДОБАВЛЕНИЕ ССЫЛОК В ТЕКСТ&amp;quot;&quot;/&gt;&lt;property id=&quot;20307&quot; value=&quot;264&quot;/&gt;&lt;/object&gt;&lt;object type=&quot;3&quot; unique_id=&quot;10188&quot;&gt;&lt;property id=&quot;20148&quot; value=&quot;5&quot;/&gt;&lt;property id=&quot;20300&quot; value=&quot;Slide 6 - &amp;quot;ДОБАВЛЕНИЕ ССЫЛОК В ТЕКСТ С ПОМОЩЬЮ СЛУЖЕБНЫХ СИМВОЛОВ&amp;quot;&quot;/&gt;&lt;property id=&quot;20307&quot; value=&quot;265&quot;/&gt;&lt;/object&gt;&lt;object type=&quot;3&quot; unique_id=&quot;10189&quot;&gt;&lt;property id=&quot;20148&quot; value=&quot;5&quot;/&gt;&lt;property id=&quot;20300&quot; value=&quot;Slide 7 - &amp;quot;РЕДАКТИРОВАНИЕ ССЫЛОК&amp;quot;&quot;/&gt;&lt;property id=&quot;20307&quot; value=&quot;266&quot;/&gt;&lt;/object&gt;&lt;object type=&quot;3&quot; unique_id=&quot;10190&quot;&gt;&lt;property id=&quot;20148&quot; value=&quot;5&quot;/&gt;&lt;property id=&quot;20300&quot; value=&quot;Slide 8 - &amp;quot;НАСТРОЙКИ СПИСКА ЛИТЕРАТУРЫ&amp;quot;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">
  <a:themeElements>
    <a:clrScheme name="tr_presentation_template_05-01-08 2">
      <a:dk1>
        <a:srgbClr val="4B4B4B"/>
      </a:dk1>
      <a:lt1>
        <a:srgbClr val="FFFFFF"/>
      </a:lt1>
      <a:dk2>
        <a:srgbClr val="FF8000"/>
      </a:dk2>
      <a:lt2>
        <a:srgbClr val="BABABA"/>
      </a:lt2>
      <a:accent1>
        <a:srgbClr val="78A22F"/>
      </a:accent1>
      <a:accent2>
        <a:srgbClr val="FFB400"/>
      </a:accent2>
      <a:accent3>
        <a:srgbClr val="FFFFFF"/>
      </a:accent3>
      <a:accent4>
        <a:srgbClr val="3F3F3F"/>
      </a:accent4>
      <a:accent5>
        <a:srgbClr val="BECEAD"/>
      </a:accent5>
      <a:accent6>
        <a:srgbClr val="E7A300"/>
      </a:accent6>
      <a:hlink>
        <a:srgbClr val="766C62"/>
      </a:hlink>
      <a:folHlink>
        <a:srgbClr val="A0968C"/>
      </a:folHlink>
    </a:clrScheme>
    <a:fontScheme name="tr_presentation_template_05-01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r_presentation_template_05-01-08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249</TotalTime>
  <Words>43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СЕССИЯ 7</vt:lpstr>
      <vt:lpstr>УСТАНОВКА ПРОГРАММНОГО МОДУЛЯ</vt:lpstr>
      <vt:lpstr>МОДУЛЬ CITE-WHILE-YOU-WRITE В MICROSOFT WORD 2007</vt:lpstr>
      <vt:lpstr>ВЫБОР БИБЛИОГРАФИЧЕСКОГО СТИЛЯ</vt:lpstr>
      <vt:lpstr>ДОБАВЛЕНИЕ ССЫЛОК В ТЕКСТ</vt:lpstr>
      <vt:lpstr>ДОБАВЛЕНИЕ ССЫЛОК В ТЕКСТ С ПОМОЩЬЮ СЛУЖЕБНЫХ СИМВОЛОВ</vt:lpstr>
      <vt:lpstr>РЕДАКТИРОВАНИЕ ССЫЛОК</vt:lpstr>
      <vt:lpstr>НАСТРОЙКИ СПИСКА ЛИТЕРАТУРЫ</vt:lpstr>
    </vt:vector>
  </TitlesOfParts>
  <Company>Thomson Reuters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СЕССИЯ 1</dc:title>
  <dc:creator>Sergey Paramonov</dc:creator>
  <cp:lastModifiedBy>Ekaterina.Prikhodko</cp:lastModifiedBy>
  <cp:revision>7</cp:revision>
  <dcterms:created xsi:type="dcterms:W3CDTF">2013-08-06T07:48:19Z</dcterms:created>
  <dcterms:modified xsi:type="dcterms:W3CDTF">2013-09-02T12:36:59Z</dcterms:modified>
</cp:coreProperties>
</file>