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"/>
  </p:notesMasterIdLst>
  <p:sldIdLst>
    <p:sldId id="307" r:id="rId2"/>
    <p:sldId id="314" r:id="rId3"/>
    <p:sldId id="313" r:id="rId4"/>
    <p:sldId id="310" r:id="rId5"/>
    <p:sldId id="309" r:id="rId6"/>
    <p:sldId id="308" r:id="rId7"/>
    <p:sldId id="315" r:id="rId8"/>
    <p:sldId id="30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29" autoAdjust="0"/>
    <p:restoredTop sz="94660" autoAdjust="0"/>
  </p:normalViewPr>
  <p:slideViewPr>
    <p:cSldViewPr>
      <p:cViewPr varScale="1">
        <p:scale>
          <a:sx n="81" d="100"/>
          <a:sy n="81" d="100"/>
        </p:scale>
        <p:origin x="-1459" y="-86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6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382000" cy="1279525"/>
          </a:xfrm>
        </p:spPr>
        <p:txBody>
          <a:bodyPr/>
          <a:lstStyle/>
          <a:p>
            <a:r>
              <a:rPr lang="en-US" dirty="0" err="1" smtClean="0"/>
              <a:t>EndNote</a:t>
            </a:r>
            <a:r>
              <a:rPr lang="en-US" dirty="0" smtClean="0"/>
              <a:t> Basic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EndNote</a:t>
            </a:r>
            <a:r>
              <a:rPr lang="en-US" dirty="0" smtClean="0"/>
              <a:t> Basic: </a:t>
            </a:r>
            <a:r>
              <a:rPr lang="ru-RU" dirty="0" smtClean="0"/>
              <a:t>стартовая страница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154" r="15601" b="4397"/>
          <a:stretch>
            <a:fillRect/>
          </a:stretch>
        </p:blipFill>
        <p:spPr bwMode="auto">
          <a:xfrm>
            <a:off x="539552" y="1628800"/>
            <a:ext cx="748883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83568" y="2204864"/>
            <a:ext cx="4464496" cy="28803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827584" y="3356992"/>
            <a:ext cx="1080120" cy="2592288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ссылок из </a:t>
            </a:r>
            <a:r>
              <a:rPr lang="en-US" dirty="0" smtClean="0"/>
              <a:t>Web of Science</a:t>
            </a:r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99" t="25155" r="8392" b="24468"/>
          <a:stretch>
            <a:fillRect/>
          </a:stretch>
        </p:blipFill>
        <p:spPr bwMode="auto">
          <a:xfrm>
            <a:off x="467544" y="1628800"/>
            <a:ext cx="547260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275856" y="1628800"/>
            <a:ext cx="1728192" cy="288032"/>
          </a:xfrm>
          <a:prstGeom prst="round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683568" y="1988840"/>
            <a:ext cx="144016" cy="144016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683568" y="2780928"/>
            <a:ext cx="144016" cy="144016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3932" t="14301" r="32282" b="42650"/>
          <a:stretch>
            <a:fillRect/>
          </a:stretch>
        </p:blipFill>
        <p:spPr bwMode="auto">
          <a:xfrm>
            <a:off x="251520" y="3284984"/>
            <a:ext cx="77768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5868144" y="5589240"/>
            <a:ext cx="2088232" cy="288032"/>
          </a:xfrm>
          <a:prstGeom prst="round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ссылок: форма </a:t>
            </a:r>
            <a:r>
              <a:rPr lang="en-US" dirty="0" smtClean="0"/>
              <a:t>“new reference”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732" r="32331" b="4642"/>
          <a:stretch>
            <a:fillRect/>
          </a:stretch>
        </p:blipFill>
        <p:spPr bwMode="auto">
          <a:xfrm>
            <a:off x="1115616" y="1556792"/>
            <a:ext cx="67687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051720" y="2060848"/>
            <a:ext cx="648072" cy="432048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ссылок: </a:t>
            </a:r>
            <a:r>
              <a:rPr lang="en-US" dirty="0" smtClean="0"/>
              <a:t>collect references</a:t>
            </a: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097" r="2390" b="6687"/>
          <a:stretch>
            <a:fillRect/>
          </a:stretch>
        </p:blipFill>
        <p:spPr bwMode="auto">
          <a:xfrm>
            <a:off x="467544" y="1700808"/>
            <a:ext cx="825593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55576" y="2492896"/>
            <a:ext cx="100811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группами ссылок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469" r="37377" b="7096"/>
          <a:stretch>
            <a:fillRect/>
          </a:stretch>
        </p:blipFill>
        <p:spPr bwMode="auto">
          <a:xfrm>
            <a:off x="1259632" y="1556792"/>
            <a:ext cx="608311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475656" y="2132856"/>
            <a:ext cx="1008112" cy="28803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стиля библиографии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206" r="45414" b="24647"/>
          <a:stretch>
            <a:fillRect/>
          </a:stretch>
        </p:blipFill>
        <p:spPr bwMode="auto">
          <a:xfrm>
            <a:off x="755576" y="1484784"/>
            <a:ext cx="745894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115616" y="2276872"/>
            <a:ext cx="100811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EndNote</a:t>
            </a:r>
            <a:r>
              <a:rPr lang="en-US" dirty="0" smtClean="0"/>
              <a:t> X7 (</a:t>
            </a:r>
            <a:r>
              <a:rPr lang="ru-RU" dirty="0" err="1" smtClean="0"/>
              <a:t>десктоп-версия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 r="2564" b="8832"/>
          <a:stretch>
            <a:fillRect/>
          </a:stretch>
        </p:blipFill>
        <p:spPr bwMode="auto">
          <a:xfrm>
            <a:off x="179512" y="1556792"/>
            <a:ext cx="547260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2000" r="2125" b="4000"/>
          <a:stretch>
            <a:fillRect/>
          </a:stretch>
        </p:blipFill>
        <p:spPr bwMode="auto">
          <a:xfrm>
            <a:off x="2195736" y="3356992"/>
            <a:ext cx="6624736" cy="319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5515</TotalTime>
  <Words>39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СЕССИЯ 6</vt:lpstr>
      <vt:lpstr>EndNote Basic: стартовая страница</vt:lpstr>
      <vt:lpstr>Добавление ссылок из Web of Science</vt:lpstr>
      <vt:lpstr>Добавление ссылок: форма “new reference”</vt:lpstr>
      <vt:lpstr>Добавление ссылок: collect references</vt:lpstr>
      <vt:lpstr>Управление группами ссылок</vt:lpstr>
      <vt:lpstr>Выбор стиля библиографии</vt:lpstr>
      <vt:lpstr>EndNote X7 (десктоп-версия)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valentin.bogorov</cp:lastModifiedBy>
  <cp:revision>127</cp:revision>
  <dcterms:created xsi:type="dcterms:W3CDTF">2013-08-06T07:48:19Z</dcterms:created>
  <dcterms:modified xsi:type="dcterms:W3CDTF">2013-08-13T11:44:56Z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