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00"/>
    <a:srgbClr val="4B4B4B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18" y="-96"/>
      </p:cViewPr>
      <p:guideLst>
        <p:guide orient="horz" pos="240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5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765674" y="0"/>
            <a:ext cx="33320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z="1500" dirty="0" smtClean="0">
                <a:latin typeface="Knowledge Regular" pitchFamily="34" charset="0"/>
              </a:rPr>
              <a:t>Сессия 5. </a:t>
            </a:r>
            <a:r>
              <a:rPr lang="ru-RU" sz="1500" dirty="0" smtClean="0">
                <a:latin typeface="Knowledge Regular" pitchFamily="34" charset="0"/>
              </a:rPr>
              <a:t>Поиск журналов по </a:t>
            </a:r>
            <a:r>
              <a:rPr lang="en-US" sz="1500" dirty="0" smtClean="0">
                <a:latin typeface="Knowledge Regular" pitchFamily="34" charset="0"/>
              </a:rPr>
              <a:t>Web of Science </a:t>
            </a:r>
            <a:r>
              <a:rPr lang="ru-RU" sz="1500" dirty="0" smtClean="0">
                <a:latin typeface="Knowledge Regular" pitchFamily="34" charset="0"/>
              </a:rPr>
              <a:t>и </a:t>
            </a:r>
            <a:r>
              <a:rPr lang="en-US" sz="1500" dirty="0" smtClean="0">
                <a:latin typeface="Knowledge Regular" pitchFamily="34" charset="0"/>
              </a:rPr>
              <a:t>Journal Citation Reports</a:t>
            </a:r>
            <a:endParaRPr lang="ru-RU" sz="1500" dirty="0" smtClean="0">
              <a:latin typeface="Knowledge Regular" pitchFamily="34" charset="0"/>
            </a:endParaRPr>
          </a:p>
          <a:p>
            <a:endParaRPr lang="ru-RU" sz="1500" dirty="0">
              <a:latin typeface="Knowledge Regular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0987C96-5F32-49C5-86DC-CBA4DA69F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5" name="Picture 6" descr="tr_hrz_rgb_pos"/>
          <p:cNvPicPr>
            <a:picLocks noChangeAspect="1" noChangeArrowheads="1"/>
          </p:cNvPicPr>
          <p:nvPr/>
        </p:nvPicPr>
        <p:blipFill>
          <a:blip r:embed="rId2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C26C-952F-4E13-82D0-E772B9BA7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DBFF-F376-43B2-B7D8-A7309F3C7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DB100-A0B7-429A-8418-ED1ACB51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099A-944E-4377-A02B-4637A3E5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ECE53-C2EC-4CF2-8C41-33DC60CB2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BD78-A44B-48F9-86C2-024839BA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EECA-CC44-4707-AEED-985F2E92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2576-C027-489A-A6B4-82298D8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EED1-C13D-41FF-98C9-7EBAF767B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7D8E6-DD39-4582-A359-AFE8A1C9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32B67F8-FCC5-431E-A31F-70A7D4A35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Поиск журналов по </a:t>
            </a:r>
            <a:r>
              <a:rPr lang="en-US" dirty="0" smtClean="0"/>
              <a:t>Web of Science </a:t>
            </a:r>
            <a:r>
              <a:rPr lang="ru-RU" dirty="0" smtClean="0"/>
              <a:t>и </a:t>
            </a:r>
            <a:r>
              <a:rPr lang="en-US" dirty="0" smtClean="0"/>
              <a:t>Journal Citation Reports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ЖУРНАЛОВ ПО ТЕМАТИКЕ В</a:t>
            </a:r>
            <a:br>
              <a:rPr lang="ru-RU" dirty="0" smtClean="0"/>
            </a:br>
            <a:r>
              <a:rPr lang="en-US" dirty="0" smtClean="0"/>
              <a:t>WEB OF SCIENCE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000" y="1484784"/>
            <a:ext cx="7200000" cy="4563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2</a:t>
            </a:fld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ЖУРНАЛОВ ПО ТЕМАТИКЕ В</a:t>
            </a:r>
            <a:br>
              <a:rPr lang="ru-RU" dirty="0" smtClean="0"/>
            </a:br>
            <a:r>
              <a:rPr lang="en-US" dirty="0" smtClean="0"/>
              <a:t>JOURNAL CITATION REPORTS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84784"/>
            <a:ext cx="7200000" cy="4563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760" y="4077072"/>
            <a:ext cx="6480000" cy="1598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3</a:t>
            </a:fld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 ПУБЛИКАЦИЙ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857"/>
          <a:stretch>
            <a:fillRect/>
          </a:stretch>
        </p:blipFill>
        <p:spPr bwMode="auto">
          <a:xfrm>
            <a:off x="899592" y="1556792"/>
            <a:ext cx="4320000" cy="2883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936" y="3284984"/>
            <a:ext cx="4320000" cy="2887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4</a:t>
            </a:fld>
            <a:endParaRPr lang="en-US" sz="1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ЕССИЯ 5&amp;quot;&quot;/&gt;&lt;property id=&quot;20307&quot; value=&quot;256&quot;/&gt;&lt;/object&gt;&lt;object type=&quot;3&quot; unique_id=&quot;10147&quot;&gt;&lt;property id=&quot;20148&quot; value=&quot;5&quot;/&gt;&lt;property id=&quot;20300&quot; value=&quot;Slide 4 - &amp;quot;СТРАТЕГИЯ ПУБЛИКАЦИЙ&amp;quot;&quot;/&gt;&lt;property id=&quot;20307&quot; value=&quot;260&quot;/&gt;&lt;/object&gt;&lt;object type=&quot;3&quot; unique_id=&quot;10164&quot;&gt;&lt;property id=&quot;20148&quot; value=&quot;5&quot;/&gt;&lt;property id=&quot;20300&quot; value=&quot;Slide 2 - &amp;quot;ПОИСК ЖУРНАЛОВ ПО ТЕМАТИКЕ В WEB OF SCIENCE&amp;quot;&quot;/&gt;&lt;property id=&quot;20307&quot; value=&quot;261&quot;/&gt;&lt;/object&gt;&lt;object type=&quot;3&quot; unique_id=&quot;10165&quot;&gt;&lt;property id=&quot;20148&quot; value=&quot;5&quot;/&gt;&lt;property id=&quot;20300&quot; value=&quot;Slide 3 - &amp;quot;ПОИСК ЖУРНАЛОВ ПО ТЕМАТИКЕ В JOURNAL CITATION REPORTS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tr_presentation_template_05-01-08 2">
      <a:dk1>
        <a:srgbClr val="4B4B4B"/>
      </a:dk1>
      <a:lt1>
        <a:srgbClr val="FFFFFF"/>
      </a:lt1>
      <a:dk2>
        <a:srgbClr val="FF8000"/>
      </a:dk2>
      <a:lt2>
        <a:srgbClr val="BABABA"/>
      </a:lt2>
      <a:accent1>
        <a:srgbClr val="78A22F"/>
      </a:accent1>
      <a:accent2>
        <a:srgbClr val="FFB400"/>
      </a:accent2>
      <a:accent3>
        <a:srgbClr val="FFFFFF"/>
      </a:accent3>
      <a:accent4>
        <a:srgbClr val="3F3F3F"/>
      </a:accent4>
      <a:accent5>
        <a:srgbClr val="BECEAD"/>
      </a:accent5>
      <a:accent6>
        <a:srgbClr val="E7A300"/>
      </a:accent6>
      <a:hlink>
        <a:srgbClr val="766C62"/>
      </a:hlink>
      <a:folHlink>
        <a:srgbClr val="A0968C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252</TotalTime>
  <Words>27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СЕССИЯ 5</vt:lpstr>
      <vt:lpstr>ПОИСК ЖУРНАЛОВ ПО ТЕМАТИКЕ В WEB OF SCIENCE</vt:lpstr>
      <vt:lpstr>ПОИСК ЖУРНАЛОВ ПО ТЕМАТИКЕ В JOURNAL CITATION REPORTS</vt:lpstr>
      <vt:lpstr>СТРАТЕГИЯ ПУБЛИКАЦИЙ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1</dc:title>
  <dc:creator>Sergey Paramonov</dc:creator>
  <cp:lastModifiedBy>Ekaterina.Prikhodko</cp:lastModifiedBy>
  <cp:revision>8</cp:revision>
  <dcterms:created xsi:type="dcterms:W3CDTF">2013-08-06T07:48:19Z</dcterms:created>
  <dcterms:modified xsi:type="dcterms:W3CDTF">2013-09-02T12:36:54Z</dcterms:modified>
</cp:coreProperties>
</file>