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328" r:id="rId2"/>
    <p:sldId id="329" r:id="rId3"/>
    <p:sldId id="331" r:id="rId4"/>
    <p:sldId id="333" r:id="rId5"/>
  </p:sldIdLst>
  <p:sldSz cx="9144000" cy="6858000" type="screen4x3"/>
  <p:notesSz cx="6797675" cy="9928225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00" y="-90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1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113340" y="0"/>
            <a:ext cx="3682763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500" dirty="0" smtClean="0">
                <a:latin typeface="Knowledge Regular" pitchFamily="34" charset="0"/>
              </a:rPr>
              <a:t>Сессия 4. </a:t>
            </a:r>
            <a:r>
              <a:rPr lang="ru-RU" sz="1500" dirty="0" err="1" smtClean="0">
                <a:latin typeface="Knowledge Regular" pitchFamily="34" charset="0"/>
              </a:rPr>
              <a:t>Web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of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Science</a:t>
            </a:r>
            <a:r>
              <a:rPr lang="ru-RU" sz="1500" dirty="0" smtClean="0">
                <a:latin typeface="Knowledge Regular" pitchFamily="34" charset="0"/>
              </a:rPr>
              <a:t>: информация для самостоятельного изучения </a:t>
            </a:r>
          </a:p>
          <a:p>
            <a:r>
              <a:rPr lang="ru-RU" sz="1500" dirty="0" smtClean="0">
                <a:latin typeface="Knowledge Regular" pitchFamily="34" charset="0"/>
              </a:rPr>
              <a:t> </a:t>
            </a:r>
            <a:endParaRPr lang="ru-RU" sz="1500" dirty="0">
              <a:latin typeface="Knowledge Regular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4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Web </a:t>
            </a:r>
            <a:r>
              <a:rPr lang="ru-RU" dirty="0" err="1" smtClean="0"/>
              <a:t>of</a:t>
            </a:r>
            <a:r>
              <a:rPr lang="ru-RU" dirty="0" smtClean="0"/>
              <a:t> Science: информация для самостоятельного изучения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Science: Help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31" b="53097"/>
          <a:stretch>
            <a:fillRect/>
          </a:stretch>
        </p:blipFill>
        <p:spPr bwMode="auto">
          <a:xfrm>
            <a:off x="827584" y="1484784"/>
            <a:ext cx="73448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596336" y="2492896"/>
            <a:ext cx="432048" cy="216024"/>
          </a:xfrm>
          <a:prstGeom prst="roundRect">
            <a:avLst/>
          </a:prstGeom>
          <a:noFill/>
          <a:ln w="41275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1569" t="15350" r="31691" b="28151"/>
          <a:stretch>
            <a:fillRect/>
          </a:stretch>
        </p:blipFill>
        <p:spPr bwMode="auto">
          <a:xfrm>
            <a:off x="2483768" y="3284984"/>
            <a:ext cx="60486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308304" y="3501008"/>
            <a:ext cx="720080" cy="216024"/>
          </a:xfrm>
          <a:prstGeom prst="roundRect">
            <a:avLst/>
          </a:prstGeom>
          <a:noFill/>
          <a:ln w="41275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Русскоязычный портал:</a:t>
            </a:r>
            <a:r>
              <a:rPr lang="en-US" dirty="0" smtClean="0"/>
              <a:t> wokinfo.com</a:t>
            </a:r>
            <a:r>
              <a:rPr lang="ru-RU" dirty="0" smtClean="0"/>
              <a:t>/</a:t>
            </a:r>
            <a:r>
              <a:rPr lang="en-US" dirty="0" err="1" smtClean="0"/>
              <a:t>russian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309" r="1552" b="5359"/>
          <a:stretch>
            <a:fillRect/>
          </a:stretch>
        </p:blipFill>
        <p:spPr bwMode="auto">
          <a:xfrm>
            <a:off x="899592" y="1556792"/>
            <a:ext cx="725482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084168" y="3789040"/>
            <a:ext cx="1440160" cy="1440160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4474" t="39819" r="31610" b="3253"/>
          <a:stretch>
            <a:fillRect/>
          </a:stretch>
        </p:blipFill>
        <p:spPr bwMode="auto">
          <a:xfrm>
            <a:off x="2411760" y="3861048"/>
            <a:ext cx="34563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411760" y="4005064"/>
            <a:ext cx="3456384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портал</a:t>
            </a:r>
            <a:r>
              <a:rPr lang="en-US" dirty="0" smtClean="0"/>
              <a:t>: wokinfo.com</a:t>
            </a:r>
            <a:endParaRPr lang="ru-RU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64" t="15968" r="19163" b="7096"/>
          <a:stretch>
            <a:fillRect/>
          </a:stretch>
        </p:blipFill>
        <p:spPr bwMode="auto">
          <a:xfrm>
            <a:off x="539552" y="1484784"/>
            <a:ext cx="585846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1482" t="14732" r="13278" b="7096"/>
          <a:stretch>
            <a:fillRect/>
          </a:stretch>
        </p:blipFill>
        <p:spPr bwMode="auto">
          <a:xfrm>
            <a:off x="2771800" y="2780928"/>
            <a:ext cx="579104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899592" y="1916832"/>
            <a:ext cx="936104" cy="288032"/>
          </a:xfrm>
          <a:prstGeom prst="roundRect">
            <a:avLst/>
          </a:prstGeom>
          <a:noFill/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2555776" y="1916832"/>
            <a:ext cx="936104" cy="288032"/>
          </a:xfrm>
          <a:prstGeom prst="roundRect">
            <a:avLst/>
          </a:prstGeom>
          <a:noFill/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4</a:t>
            </a:fld>
            <a:endParaRPr lang="en-US" sz="16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5739</TotalTime>
  <Words>29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</vt:lpstr>
      <vt:lpstr>СЕССИЯ 4</vt:lpstr>
      <vt:lpstr>Web of Science: Help</vt:lpstr>
      <vt:lpstr> Русскоязычный портал: wokinfo.com/russian </vt:lpstr>
      <vt:lpstr>Информационный портал: wokinfo.com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151</cp:revision>
  <dcterms:created xsi:type="dcterms:W3CDTF">2013-08-06T07:48:19Z</dcterms:created>
  <dcterms:modified xsi:type="dcterms:W3CDTF">2013-09-05T14:03:21Z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1755804193</vt:i4>
  </property>
  <property fmtid="{D5CDD505-2E9C-101B-9397-08002B2CF9AE}" pid="3" name="_NewReviewCycle">
    <vt:lpwstr/>
  </property>
  <property fmtid="{D5CDD505-2E9C-101B-9397-08002B2CF9AE}" pid="4" name="_EmailSubject">
    <vt:lpwstr>S4B8</vt:lpwstr>
  </property>
  <property fmtid="{D5CDD505-2E9C-101B-9397-08002B2CF9AE}" pid="5" name="_AuthorEmail">
    <vt:lpwstr>valentin.bogorov@thomsonreuters.com</vt:lpwstr>
  </property>
  <property fmtid="{D5CDD505-2E9C-101B-9397-08002B2CF9AE}" pid="6" name="_AuthorEmailDisplayName">
    <vt:lpwstr>Bogorov, Valentin (GGO)</vt:lpwstr>
  </property>
</Properties>
</file>