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97675" cy="9928225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000"/>
    <a:srgbClr val="4B4B4B"/>
    <a:srgbClr val="FF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18" y="-96"/>
      </p:cViewPr>
      <p:guideLst>
        <p:guide orient="horz" pos="240"/>
        <p:guide pos="2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84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398838" y="1"/>
            <a:ext cx="3397318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r>
              <a:rPr lang="ru-RU" sz="1400" dirty="0" smtClean="0">
                <a:latin typeface="Knowledge Regular" pitchFamily="34" charset="0"/>
              </a:rPr>
              <a:t>Сессия 4. </a:t>
            </a:r>
            <a:r>
              <a:rPr lang="ru-RU" sz="1400" dirty="0" err="1" smtClean="0">
                <a:latin typeface="Knowledge Regular" pitchFamily="34" charset="0"/>
              </a:rPr>
              <a:t>Web</a:t>
            </a:r>
            <a:r>
              <a:rPr lang="ru-RU" sz="1400" dirty="0" smtClean="0">
                <a:latin typeface="Knowledge Regular" pitchFamily="34" charset="0"/>
              </a:rPr>
              <a:t> </a:t>
            </a:r>
            <a:r>
              <a:rPr lang="ru-RU" sz="1400" dirty="0" err="1" smtClean="0">
                <a:latin typeface="Knowledge Regular" pitchFamily="34" charset="0"/>
              </a:rPr>
              <a:t>of</a:t>
            </a:r>
            <a:r>
              <a:rPr lang="ru-RU" sz="1400" dirty="0" smtClean="0">
                <a:latin typeface="Knowledge Regular" pitchFamily="34" charset="0"/>
              </a:rPr>
              <a:t> </a:t>
            </a:r>
            <a:r>
              <a:rPr lang="ru-RU" sz="1400" dirty="0" err="1" smtClean="0">
                <a:latin typeface="Knowledge Regular" pitchFamily="34" charset="0"/>
              </a:rPr>
              <a:t>Science</a:t>
            </a:r>
            <a:r>
              <a:rPr lang="ru-RU" sz="1400" dirty="0" smtClean="0">
                <a:latin typeface="Knowledge Regular" pitchFamily="34" charset="0"/>
              </a:rPr>
              <a:t>: расширенный поиск и поиск по организации </a:t>
            </a:r>
            <a:endParaRPr lang="ru-RU" sz="1400" dirty="0">
              <a:latin typeface="Knowledge Regular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0987C96-5F32-49C5-86DC-CBA4DA69FC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55600" y="4321175"/>
            <a:ext cx="84105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6" charset="0"/>
              <a:ea typeface="+mn-ea"/>
            </a:endParaRPr>
          </a:p>
        </p:txBody>
      </p:sp>
      <p:pic>
        <p:nvPicPr>
          <p:cNvPr id="5" name="Picture 6" descr="tr_hrz_rgb_pos"/>
          <p:cNvPicPr>
            <a:picLocks noChangeAspect="1" noChangeArrowheads="1"/>
          </p:cNvPicPr>
          <p:nvPr/>
        </p:nvPicPr>
        <p:blipFill>
          <a:blip r:embed="rId2"/>
          <a:srcRect b="20689"/>
          <a:stretch>
            <a:fillRect/>
          </a:stretch>
        </p:blipFill>
        <p:spPr bwMode="auto">
          <a:xfrm>
            <a:off x="6048375" y="5976938"/>
            <a:ext cx="273367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3448050"/>
            <a:ext cx="8382000" cy="819150"/>
          </a:xfrm>
        </p:spPr>
        <p:txBody>
          <a:bodyPr/>
          <a:lstStyle>
            <a:lvl1pPr>
              <a:defRPr sz="3200">
                <a:solidFill>
                  <a:srgbClr val="FF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950" y="4435475"/>
            <a:ext cx="8382000" cy="1279525"/>
          </a:xfrm>
        </p:spPr>
        <p:txBody>
          <a:bodyPr rIns="0"/>
          <a:lstStyle>
            <a:lvl1pPr marL="0" indent="0">
              <a:lnSpc>
                <a:spcPct val="90000"/>
              </a:lnSpc>
              <a:spcBef>
                <a:spcPct val="0"/>
              </a:spcBef>
              <a:buFontTx/>
              <a:buNone/>
              <a:defRPr sz="1800">
                <a:solidFill>
                  <a:srgbClr val="4B4B4B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9C26C-952F-4E13-82D0-E772B9BA7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5250" y="506413"/>
            <a:ext cx="1841500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575" y="506413"/>
            <a:ext cx="5375275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2DBFF-F376-43B2-B7D8-A7309F3C7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DB100-A0B7-429A-8418-ED1ACB51B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F099A-944E-4377-A02B-4637A3E50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575" y="1525588"/>
            <a:ext cx="3608388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25588"/>
            <a:ext cx="3608387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ECE53-C2EC-4CF2-8C41-33DC60CB2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CBD78-A44B-48F9-86C2-024839BA8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EECA-CC44-4707-AEED-985F2E925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E2576-C027-489A-A6B4-82298D8F8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9EED1-C13D-41FF-98C9-7EBAF767B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7D8E6-DD39-4582-A359-AFE8A1C98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6550" y="1530350"/>
            <a:ext cx="216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Clr>
                <a:schemeClr val="tx2"/>
              </a:buClr>
              <a:buFontTx/>
              <a:buChar char="•"/>
              <a:defRPr/>
            </a:pPr>
            <a:endParaRPr lang="en-US" sz="240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1027" name="Picture 3" descr="TR_SlideLogo_BW6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71475" y="6323013"/>
            <a:ext cx="16525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445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632B67F8-FCC5-431E-A31F-70A7D4A35C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506413"/>
            <a:ext cx="736917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525588"/>
            <a:ext cx="736917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8" descr="slideMaster_Logo60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71475" y="6323013"/>
            <a:ext cx="16446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917575" y="1365250"/>
            <a:ext cx="73691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6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9pPr>
    </p:titleStyle>
    <p:bodyStyle>
      <a:lvl1pPr marL="228600" indent="-2286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628650" indent="-285750"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914400" indent="-17145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4859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19431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6pPr>
      <a:lvl7pPr marL="24003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7pPr>
      <a:lvl8pPr marL="28575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8pPr>
      <a:lvl9pPr marL="33147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СЕССИЯ 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Web </a:t>
            </a:r>
            <a:r>
              <a:rPr lang="ru-RU" dirty="0" err="1" smtClean="0"/>
              <a:t>of</a:t>
            </a:r>
            <a:r>
              <a:rPr lang="ru-RU" dirty="0" smtClean="0"/>
              <a:t> Science: расширенный поиск и поиск по организации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SEARCH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2000" y="1484784"/>
            <a:ext cx="7200000" cy="4694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BEECA-CC44-4707-AEED-985F2E925DAD}" type="slidenum">
              <a:rPr lang="en-US" sz="1600" smtClean="0"/>
              <a:pPr/>
              <a:t>2</a:t>
            </a:fld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КОМБИНИРОВАНИЕ ПОИСКОВ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1484784"/>
            <a:ext cx="3920395" cy="2016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0" y="3708605"/>
            <a:ext cx="7200000" cy="25287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BEECA-CC44-4707-AEED-985F2E925DAD}" type="slidenum">
              <a:rPr lang="en-US" sz="1600" smtClean="0"/>
              <a:pPr/>
              <a:t>3</a:t>
            </a:fld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1556792"/>
            <a:ext cx="6212747" cy="499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 ПОИСКА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ORGANIZATION-ENHANCED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889" t="30945" r="12965"/>
          <a:stretch>
            <a:fillRect/>
          </a:stretch>
        </p:blipFill>
        <p:spPr bwMode="auto">
          <a:xfrm>
            <a:off x="323528" y="1484784"/>
            <a:ext cx="6163902" cy="1773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5493818" y="2552999"/>
            <a:ext cx="828401" cy="155823"/>
          </a:xfrm>
          <a:prstGeom prst="roundRect">
            <a:avLst>
              <a:gd name="adj" fmla="val 45327"/>
            </a:avLst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BEECA-CC44-4707-AEED-985F2E925DAD}" type="slidenum">
              <a:rPr lang="en-US" sz="1600" smtClean="0"/>
              <a:pPr/>
              <a:t>4</a:t>
            </a:fld>
            <a:endParaRPr lang="en-US" sz="16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СЕССИЯ 4&amp;quot;&quot;/&gt;&lt;property id=&quot;20307&quot; value=&quot;256&quot;/&gt;&lt;/object&gt;&lt;object type=&quot;3&quot; unique_id=&quot;10145&quot;&gt;&lt;property id=&quot;20148&quot; value=&quot;5&quot;/&gt;&lt;property id=&quot;20300&quot; value=&quot;Slide 2 - &amp;quot;ADVANCED SEARCH&amp;quot;&quot;/&gt;&lt;property id=&quot;20307&quot; value=&quot;258&quot;/&gt;&lt;/object&gt;&lt;object type=&quot;3&quot; unique_id=&quot;10146&quot;&gt;&lt;property id=&quot;20148&quot; value=&quot;5&quot;/&gt;&lt;property id=&quot;20300&quot; value=&quot;Slide 3 - &amp;quot;КОМБИНИРОВАНИЕ ПОИСКОВ&amp;quot;&quot;/&gt;&lt;property id=&quot;20307&quot; value=&quot;259&quot;/&gt;&lt;/object&gt;&lt;object type=&quot;3&quot; unique_id=&quot;10147&quot;&gt;&lt;property id=&quot;20148&quot; value=&quot;5&quot;/&gt;&lt;property id=&quot;20300&quot; value=&quot;Slide 4 - &amp;quot;ПОЛЕ ПОИСКА  ORGANIZATION-ENHANCED&amp;quot;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">
  <a:themeElements>
    <a:clrScheme name="tr_presentation_template_05-01-08 2">
      <a:dk1>
        <a:srgbClr val="4B4B4B"/>
      </a:dk1>
      <a:lt1>
        <a:srgbClr val="FFFFFF"/>
      </a:lt1>
      <a:dk2>
        <a:srgbClr val="FF8000"/>
      </a:dk2>
      <a:lt2>
        <a:srgbClr val="BABABA"/>
      </a:lt2>
      <a:accent1>
        <a:srgbClr val="78A22F"/>
      </a:accent1>
      <a:accent2>
        <a:srgbClr val="FFB400"/>
      </a:accent2>
      <a:accent3>
        <a:srgbClr val="FFFFFF"/>
      </a:accent3>
      <a:accent4>
        <a:srgbClr val="3F3F3F"/>
      </a:accent4>
      <a:accent5>
        <a:srgbClr val="BECEAD"/>
      </a:accent5>
      <a:accent6>
        <a:srgbClr val="E7A300"/>
      </a:accent6>
      <a:hlink>
        <a:srgbClr val="766C62"/>
      </a:hlink>
      <a:folHlink>
        <a:srgbClr val="A0968C"/>
      </a:folHlink>
    </a:clrScheme>
    <a:fontScheme name="tr_presentation_template_05-01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r_presentation_template_05-01-08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237</TotalTime>
  <Words>21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СЕССИЯ 4</vt:lpstr>
      <vt:lpstr>ADVANCED SEARCH</vt:lpstr>
      <vt:lpstr>КОМБИНИРОВАНИЕ ПОИСКОВ</vt:lpstr>
      <vt:lpstr>ПОЛЕ ПОИСКА  ORGANIZATION-ENHANCED</vt:lpstr>
    </vt:vector>
  </TitlesOfParts>
  <Company>Thomson Reuters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СЕССИЯ 1</dc:title>
  <dc:creator>Sergey Paramonov</dc:creator>
  <cp:lastModifiedBy>Ekaterina.Prikhodko</cp:lastModifiedBy>
  <cp:revision>7</cp:revision>
  <dcterms:created xsi:type="dcterms:W3CDTF">2013-08-06T07:48:19Z</dcterms:created>
  <dcterms:modified xsi:type="dcterms:W3CDTF">2013-09-02T12:23:00Z</dcterms:modified>
</cp:coreProperties>
</file>