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797675" cy="9928225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0000"/>
    <a:srgbClr val="4B4B4B"/>
    <a:srgbClr val="FF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470" y="-96"/>
      </p:cViewPr>
      <p:guideLst>
        <p:guide orient="horz" pos="240"/>
        <p:guide pos="2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954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r>
              <a:rPr lang="ru-RU" sz="1400" dirty="0" smtClean="0">
                <a:latin typeface="Knowledge Regular" pitchFamily="34" charset="0"/>
              </a:rPr>
              <a:t>Сессия 3. </a:t>
            </a:r>
            <a:r>
              <a:rPr lang="en-US" sz="1400" dirty="0" err="1" smtClean="0">
                <a:latin typeface="Knowledge Regular" pitchFamily="34" charset="0"/>
              </a:rPr>
              <a:t>ResearcherID</a:t>
            </a:r>
            <a:r>
              <a:rPr lang="en-US" sz="1400" dirty="0" smtClean="0">
                <a:latin typeface="Knowledge Regular" pitchFamily="34" charset="0"/>
              </a:rPr>
              <a:t> – </a:t>
            </a:r>
            <a:r>
              <a:rPr lang="ru-RU" sz="1400" dirty="0" smtClean="0">
                <a:latin typeface="Knowledge Regular" pitchFamily="34" charset="0"/>
              </a:rPr>
              <a:t>обзор ресурса</a:t>
            </a:r>
            <a:endParaRPr lang="ru-RU" sz="1400" dirty="0">
              <a:latin typeface="Knowledge Regular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0987C96-5F32-49C5-86DC-CBA4DA69FC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ea typeface="+mn-ea"/>
            </a:endParaRPr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>
                <a:solidFill>
                  <a:srgbClr val="FF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>
                <a:solidFill>
                  <a:srgbClr val="4B4B4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9C26C-952F-4E13-82D0-E772B9BA7F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2DBFF-F376-43B2-B7D8-A7309F3C7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DB100-A0B7-429A-8418-ED1ACB51B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F099A-944E-4377-A02B-4637A3E50B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ECE53-C2EC-4CF2-8C41-33DC60CB29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CBD78-A44B-48F9-86C2-024839BA8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BEECA-CC44-4707-AEED-985F2E925D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E2576-C027-489A-A6B4-82298D8F81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9EED1-C13D-41FF-98C9-7EBAF767B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7D8E6-DD39-4582-A359-AFE8A1C982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tx2"/>
              </a:buClr>
              <a:buFontTx/>
              <a:buChar char="•"/>
              <a:defRPr/>
            </a:pPr>
            <a:endParaRPr lang="en-US" sz="240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1027" name="Picture 3" descr="TR_SlideLogo_BW6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632B67F8-FCC5-431E-A31F-70A7D4A35C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8" descr="slideMaster_Logo60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628650" indent="-28575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914400" indent="-17145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2573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4859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19431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6pPr>
      <a:lvl7pPr marL="24003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7pPr>
      <a:lvl8pPr marL="28575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8pPr>
      <a:lvl9pPr marL="33147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СЕССИЯ 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ResearcherID</a:t>
            </a:r>
            <a:r>
              <a:rPr lang="en-US" dirty="0" smtClean="0"/>
              <a:t> – </a:t>
            </a:r>
            <a:r>
              <a:rPr lang="ru-RU" dirty="0" smtClean="0"/>
              <a:t>обзор ресурса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b="35062"/>
          <a:stretch>
            <a:fillRect/>
          </a:stretch>
        </p:blipFill>
        <p:spPr bwMode="auto">
          <a:xfrm>
            <a:off x="1403648" y="3287063"/>
            <a:ext cx="7200000" cy="3022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ДОСТУП К </a:t>
            </a:r>
            <a:r>
              <a:rPr lang="en-US" dirty="0" smtClean="0"/>
              <a:t>RESEARCHER</a:t>
            </a:r>
            <a:r>
              <a:rPr lang="en-US" b="1" dirty="0" smtClean="0"/>
              <a:t>ID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b="65757"/>
          <a:stretch>
            <a:fillRect/>
          </a:stretch>
        </p:blipFill>
        <p:spPr bwMode="auto">
          <a:xfrm>
            <a:off x="395536" y="1484784"/>
            <a:ext cx="7200000" cy="1593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2260601" y="2431603"/>
            <a:ext cx="461169" cy="163810"/>
          </a:xfrm>
          <a:prstGeom prst="roundRect">
            <a:avLst>
              <a:gd name="adj" fmla="val 45327"/>
            </a:avLst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ounded Rectangle 5"/>
          <p:cNvSpPr/>
          <p:nvPr/>
        </p:nvSpPr>
        <p:spPr>
          <a:xfrm>
            <a:off x="3908053" y="2431603"/>
            <a:ext cx="638547" cy="163810"/>
          </a:xfrm>
          <a:prstGeom prst="roundRect">
            <a:avLst>
              <a:gd name="adj" fmla="val 45327"/>
            </a:avLst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ounded Rectangle 9"/>
          <p:cNvSpPr/>
          <p:nvPr/>
        </p:nvSpPr>
        <p:spPr>
          <a:xfrm>
            <a:off x="1654162" y="3633217"/>
            <a:ext cx="958085" cy="155823"/>
          </a:xfrm>
          <a:prstGeom prst="roundRect">
            <a:avLst>
              <a:gd name="adj" fmla="val 45327"/>
            </a:avLst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ABEECA-CC44-4707-AEED-985F2E925D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ПРОФИЛЬ АВТОРА И СПИСОК ПУБЛИКАЦИЙ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484784"/>
            <a:ext cx="7200000" cy="4654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824" y="2132856"/>
            <a:ext cx="5815558" cy="4165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ABEECA-CC44-4707-AEED-985F2E925DA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 С ПОМОЩЬЮ </a:t>
            </a:r>
            <a:r>
              <a:rPr lang="en-US" dirty="0" smtClean="0"/>
              <a:t>RESEARCHER</a:t>
            </a:r>
            <a:r>
              <a:rPr lang="en-US" b="1" dirty="0" smtClean="0"/>
              <a:t>ID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WEB OF KNOWLEDGE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000" y="1484784"/>
            <a:ext cx="7200000" cy="4654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4333969" y="3575397"/>
            <a:ext cx="833344" cy="163810"/>
          </a:xfrm>
          <a:prstGeom prst="roundRect">
            <a:avLst>
              <a:gd name="adj" fmla="val 45327"/>
            </a:avLst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ABEECA-CC44-4707-AEED-985F2E925DA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ДОБАВЛЕНИЕ ПУБЛИКАЦИЙ В </a:t>
            </a:r>
            <a:r>
              <a:rPr lang="en-US" dirty="0" smtClean="0"/>
              <a:t>RESEARCHER</a:t>
            </a:r>
            <a:r>
              <a:rPr lang="en-US" b="1" dirty="0" smtClean="0"/>
              <a:t>ID</a:t>
            </a:r>
            <a:r>
              <a:rPr lang="en-US" dirty="0" smtClean="0"/>
              <a:t> </a:t>
            </a:r>
            <a:r>
              <a:rPr lang="ru-RU" dirty="0" smtClean="0"/>
              <a:t>ИЗ </a:t>
            </a:r>
            <a:r>
              <a:rPr lang="en-US" dirty="0" smtClean="0"/>
              <a:t>WEB OF KNOWLEDGE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000" y="1484784"/>
            <a:ext cx="7200000" cy="4654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5634038" y="4806676"/>
            <a:ext cx="2047874" cy="136798"/>
          </a:xfrm>
          <a:prstGeom prst="roundRect">
            <a:avLst>
              <a:gd name="adj" fmla="val 45327"/>
            </a:avLst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ounded Rectangle 4"/>
          <p:cNvSpPr/>
          <p:nvPr/>
        </p:nvSpPr>
        <p:spPr>
          <a:xfrm>
            <a:off x="3161332" y="4671444"/>
            <a:ext cx="185589" cy="176287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ABEECA-CC44-4707-AEED-985F2E925DA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 ИССЛЕДОВАТЕЛЕЙ В </a:t>
            </a:r>
            <a:r>
              <a:rPr lang="en-US" dirty="0" smtClean="0"/>
              <a:t>RESEARCHER</a:t>
            </a:r>
            <a:r>
              <a:rPr lang="en-US" b="1" dirty="0" smtClean="0"/>
              <a:t>ID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484784"/>
            <a:ext cx="7200000" cy="4654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t="575"/>
          <a:stretch>
            <a:fillRect/>
          </a:stretch>
        </p:blipFill>
        <p:spPr bwMode="auto">
          <a:xfrm>
            <a:off x="3563888" y="3308443"/>
            <a:ext cx="5169240" cy="3165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ABEECA-CC44-4707-AEED-985F2E925DA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RESEARCHER</a:t>
            </a:r>
            <a:r>
              <a:rPr lang="en-US" b="1" dirty="0" smtClean="0"/>
              <a:t>ID</a:t>
            </a:r>
            <a:r>
              <a:rPr lang="en-US" dirty="0" smtClean="0"/>
              <a:t> LABS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000" y="1484785"/>
            <a:ext cx="7200000" cy="4227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ABEECA-CC44-4707-AEED-985F2E925DAD}" type="slidenum">
              <a:rPr lang="en-US" sz="1600" smtClean="0"/>
              <a:pPr/>
              <a:t>7</a:t>
            </a:fld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RESEARCHER</a:t>
            </a:r>
            <a:r>
              <a:rPr lang="en-US" b="1" dirty="0" smtClean="0"/>
              <a:t>ID</a:t>
            </a:r>
            <a:r>
              <a:rPr lang="en-US" dirty="0" smtClean="0"/>
              <a:t> LABS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6000" y="1484784"/>
            <a:ext cx="7092000" cy="4843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2ABEECA-CC44-4707-AEED-985F2E925DAD}" type="slidenum">
              <a:rPr lang="en-US" sz="1600" smtClean="0"/>
              <a:pPr/>
              <a:t>8</a:t>
            </a:fld>
            <a:endParaRPr lang="en-US"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НАСТРОЙКИ УЧЕТНОЙ ЗАПИСИ </a:t>
            </a:r>
            <a:r>
              <a:rPr lang="en-US" dirty="0" smtClean="0"/>
              <a:t>RESEARCHER</a:t>
            </a:r>
            <a:r>
              <a:rPr lang="en-US" b="1" dirty="0" smtClean="0"/>
              <a:t>ID</a:t>
            </a:r>
            <a:endParaRPr lang="ru-RU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000" y="1484784"/>
            <a:ext cx="7200000" cy="4694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 l="1082" t="13353" r="2353" b="58907"/>
          <a:stretch>
            <a:fillRect/>
          </a:stretch>
        </p:blipFill>
        <p:spPr bwMode="auto">
          <a:xfrm>
            <a:off x="395536" y="3972942"/>
            <a:ext cx="8244619" cy="1544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5698330" y="3126682"/>
            <a:ext cx="801419" cy="207070"/>
          </a:xfrm>
          <a:prstGeom prst="roundRect">
            <a:avLst>
              <a:gd name="adj" fmla="val 45327"/>
            </a:avLst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2ABEECA-CC44-4707-AEED-985F2E925DAD}" type="slidenum">
              <a:rPr lang="en-US" sz="1600" smtClean="0"/>
              <a:pPr/>
              <a:t>9</a:t>
            </a:fld>
            <a:endParaRPr lang="en-US" sz="160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СЕССИЯ 3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ДОСТУП К RESEARCHERID&amp;quot;&quot;/&gt;&lt;property id=&quot;20307&quot; value=&quot;257&quot;/&gt;&lt;/object&gt;&lt;object type=&quot;3&quot; unique_id=&quot;10102&quot;&gt;&lt;property id=&quot;20148&quot; value=&quot;5&quot;/&gt;&lt;property id=&quot;20300&quot; value=&quot;Slide 3 - &amp;quot;ПРОФИЛЬ АВТОРА И СПИСОК ПУБЛИКАЦИЙ &amp;quot;&quot;/&gt;&lt;property id=&quot;20307&quot; value=&quot;258&quot;/&gt;&lt;/object&gt;&lt;object type=&quot;3&quot; unique_id=&quot;10103&quot;&gt;&lt;property id=&quot;20148&quot; value=&quot;5&quot;/&gt;&lt;property id=&quot;20300&quot; value=&quot;Slide 4 - &amp;quot;ПОИСК С ПОМОЩЬЮ RESEARCHERID В  WEB OF KNOWLEDGE&amp;quot;&quot;/&gt;&lt;property id=&quot;20307&quot; value=&quot;259&quot;/&gt;&lt;/object&gt;&lt;object type=&quot;3&quot; unique_id=&quot;10104&quot;&gt;&lt;property id=&quot;20148&quot; value=&quot;5&quot;/&gt;&lt;property id=&quot;20300&quot; value=&quot;Slide 5 - &amp;quot;ДОБАВЛЕНИЕ ПУБЛИКАЦИЙ В RESEARCHERID ИЗ WEB OF KNOWLEDGE&amp;quot;&quot;/&gt;&lt;property id=&quot;20307&quot; value=&quot;260&quot;/&gt;&lt;/object&gt;&lt;object type=&quot;3&quot; unique_id=&quot;10105&quot;&gt;&lt;property id=&quot;20148&quot; value=&quot;5&quot;/&gt;&lt;property id=&quot;20300&quot; value=&quot;Slide 6 - &amp;quot;ПОИСК ИССЛЕДОВАТЕЛЕЙ В RESEARCHERID&amp;quot;&quot;/&gt;&lt;property id=&quot;20307&quot; value=&quot;261&quot;/&gt;&lt;/object&gt;&lt;object type=&quot;3&quot; unique_id=&quot;10106&quot;&gt;&lt;property id=&quot;20148&quot; value=&quot;5&quot;/&gt;&lt;property id=&quot;20300&quot; value=&quot;Slide 7 - &amp;quot;RESEARCHERID LABS&amp;quot;&quot;/&gt;&lt;property id=&quot;20307&quot; value=&quot;262&quot;/&gt;&lt;/object&gt;&lt;object type=&quot;3&quot; unique_id=&quot;10107&quot;&gt;&lt;property id=&quot;20148&quot; value=&quot;5&quot;/&gt;&lt;property id=&quot;20300&quot; value=&quot;Slide 9 - &amp;quot;НАСТРОЙКИ УЧЕТНОЙ ЗАПИСИ RESEARCHERID&amp;quot;&quot;/&gt;&lt;property id=&quot;20307&quot; value=&quot;263&quot;/&gt;&lt;/object&gt;&lt;object type=&quot;3&quot; unique_id=&quot;10138&quot;&gt;&lt;property id=&quot;20148&quot; value=&quot;5&quot;/&gt;&lt;property id=&quot;20300&quot; value=&quot;Slide 8 - &amp;quot;RESEARCHERID LABS&amp;quot;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">
  <a:themeElements>
    <a:clrScheme name="tr_presentation_template_05-01-08 2">
      <a:dk1>
        <a:srgbClr val="4B4B4B"/>
      </a:dk1>
      <a:lt1>
        <a:srgbClr val="FFFFFF"/>
      </a:lt1>
      <a:dk2>
        <a:srgbClr val="FF8000"/>
      </a:dk2>
      <a:lt2>
        <a:srgbClr val="BABABA"/>
      </a:lt2>
      <a:accent1>
        <a:srgbClr val="78A22F"/>
      </a:accent1>
      <a:accent2>
        <a:srgbClr val="FFB400"/>
      </a:accent2>
      <a:accent3>
        <a:srgbClr val="FFFFFF"/>
      </a:accent3>
      <a:accent4>
        <a:srgbClr val="3F3F3F"/>
      </a:accent4>
      <a:accent5>
        <a:srgbClr val="BECEAD"/>
      </a:accent5>
      <a:accent6>
        <a:srgbClr val="E7A300"/>
      </a:accent6>
      <a:hlink>
        <a:srgbClr val="766C62"/>
      </a:hlink>
      <a:folHlink>
        <a:srgbClr val="A0968C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242</TotalTime>
  <Words>47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</vt:lpstr>
      <vt:lpstr>СЕССИЯ 3</vt:lpstr>
      <vt:lpstr>ДОСТУП К RESEARCHERID</vt:lpstr>
      <vt:lpstr>ПРОФИЛЬ АВТОРА И СПИСОК ПУБЛИКАЦИЙ </vt:lpstr>
      <vt:lpstr>ПОИСК С ПОМОЩЬЮ RESEARCHERID В  WEB OF KNOWLEDGE</vt:lpstr>
      <vt:lpstr>ДОБАВЛЕНИЕ ПУБЛИКАЦИЙ В RESEARCHERID ИЗ WEB OF KNOWLEDGE</vt:lpstr>
      <vt:lpstr>ПОИСК ИССЛЕДОВАТЕЛЕЙ В RESEARCHERID</vt:lpstr>
      <vt:lpstr>RESEARCHERID LABS</vt:lpstr>
      <vt:lpstr>RESEARCHERID LABS</vt:lpstr>
      <vt:lpstr>НАСТРОЙКИ УЧЕТНОЙ ЗАПИСИ RESEARCHERID</vt:lpstr>
    </vt:vector>
  </TitlesOfParts>
  <Company>Thomson Reuters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СЕССИЯ 1</dc:title>
  <dc:creator>Sergey Paramonov</dc:creator>
  <cp:lastModifiedBy>Ekaterina.Prikhodko</cp:lastModifiedBy>
  <cp:revision>10</cp:revision>
  <dcterms:created xsi:type="dcterms:W3CDTF">2013-08-06T07:48:19Z</dcterms:created>
  <dcterms:modified xsi:type="dcterms:W3CDTF">2013-09-04T07:40:05Z</dcterms:modified>
</cp:coreProperties>
</file>