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65" r:id="rId2"/>
    <p:sldId id="269" r:id="rId3"/>
    <p:sldId id="270" r:id="rId4"/>
    <p:sldId id="267" r:id="rId5"/>
    <p:sldId id="272" r:id="rId6"/>
    <p:sldId id="275" r:id="rId7"/>
    <p:sldId id="274" r:id="rId8"/>
  </p:sldIdLst>
  <p:sldSz cx="9144000" cy="6858000" type="screen4x3"/>
  <p:notesSz cx="6797675" cy="992822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00000"/>
    <a:srgbClr val="4B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-1500" y="-96"/>
      </p:cViewPr>
      <p:guideLst>
        <p:guide orient="horz" pos="240"/>
        <p:guide pos="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70213" y="0"/>
            <a:ext cx="332589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z="1500" dirty="0" smtClean="0">
                <a:latin typeface="Knowledge Regular" pitchFamily="34" charset="0"/>
              </a:rPr>
              <a:t>Сессия 2. </a:t>
            </a:r>
            <a:r>
              <a:rPr lang="ru-RU" sz="1500" dirty="0" err="1" smtClean="0">
                <a:latin typeface="Knowledge Regular" pitchFamily="34" charset="0"/>
              </a:rPr>
              <a:t>Web</a:t>
            </a:r>
            <a:r>
              <a:rPr lang="ru-RU" sz="1500" dirty="0" smtClean="0">
                <a:latin typeface="Knowledge Regular" pitchFamily="34" charset="0"/>
              </a:rPr>
              <a:t> </a:t>
            </a:r>
            <a:r>
              <a:rPr lang="ru-RU" sz="1500" dirty="0" err="1" smtClean="0">
                <a:latin typeface="Knowledge Regular" pitchFamily="34" charset="0"/>
              </a:rPr>
              <a:t>of</a:t>
            </a:r>
            <a:r>
              <a:rPr lang="ru-RU" sz="1500" dirty="0" smtClean="0">
                <a:latin typeface="Knowledge Regular" pitchFamily="34" charset="0"/>
              </a:rPr>
              <a:t> </a:t>
            </a:r>
            <a:r>
              <a:rPr lang="ru-RU" sz="1500" dirty="0" err="1" smtClean="0">
                <a:latin typeface="Knowledge Regular" pitchFamily="34" charset="0"/>
              </a:rPr>
              <a:t>Science</a:t>
            </a:r>
            <a:r>
              <a:rPr lang="ru-RU" sz="1500" dirty="0" smtClean="0">
                <a:latin typeface="Knowledge Regular" pitchFamily="34" charset="0"/>
              </a:rPr>
              <a:t>: </a:t>
            </a:r>
            <a:r>
              <a:rPr lang="ru-RU" sz="1500" dirty="0" smtClean="0">
                <a:latin typeface="Knowledge Regular" pitchFamily="34" charset="0"/>
              </a:rPr>
              <a:t>поиск </a:t>
            </a:r>
            <a:r>
              <a:rPr lang="ru-RU" sz="1500" dirty="0" smtClean="0">
                <a:latin typeface="Knowledge Regular" pitchFamily="34" charset="0"/>
              </a:rPr>
              <a:t>по автору и показатели цитирования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2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Web </a:t>
            </a:r>
            <a:r>
              <a:rPr lang="ru-RU" dirty="0" err="1" smtClean="0"/>
              <a:t>of</a:t>
            </a:r>
            <a:r>
              <a:rPr lang="ru-RU" dirty="0" smtClean="0"/>
              <a:t> Science: поиск по автору и показатели цитирования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 ПОИСКА </a:t>
            </a:r>
            <a:r>
              <a:rPr lang="en-US" dirty="0" smtClean="0"/>
              <a:t>AUTHOR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75" b="3622"/>
          <a:stretch>
            <a:fillRect/>
          </a:stretch>
        </p:blipFill>
        <p:spPr bwMode="auto">
          <a:xfrm>
            <a:off x="612000" y="1738219"/>
            <a:ext cx="7560000" cy="412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725236" y="4699977"/>
            <a:ext cx="936104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5148064" y="4708366"/>
            <a:ext cx="1368152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 ПОИСКА </a:t>
            </a:r>
            <a:r>
              <a:rPr lang="en-US" dirty="0" smtClean="0"/>
              <a:t>WILDCARD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75" b="5359"/>
          <a:stretch>
            <a:fillRect/>
          </a:stretch>
        </p:blipFill>
        <p:spPr bwMode="auto">
          <a:xfrm>
            <a:off x="827584" y="1772816"/>
            <a:ext cx="7560000" cy="404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165673" y="3789040"/>
            <a:ext cx="1224136" cy="288032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3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ПО АВТОРУ: </a:t>
            </a:r>
            <a:r>
              <a:rPr lang="en-US" dirty="0" smtClean="0"/>
              <a:t>REFINE RESULTS</a:t>
            </a:r>
            <a:endParaRPr lang="ru-RU" dirty="0"/>
          </a:p>
        </p:txBody>
      </p:sp>
      <p:sp>
        <p:nvSpPr>
          <p:cNvPr id="9" name="Rounded Rectangle 8"/>
          <p:cNvSpPr/>
          <p:nvPr/>
        </p:nvSpPr>
        <p:spPr>
          <a:xfrm>
            <a:off x="6372200" y="2564904"/>
            <a:ext cx="792088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1187624" y="2492896"/>
            <a:ext cx="936104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75" b="3622"/>
          <a:stretch>
            <a:fillRect/>
          </a:stretch>
        </p:blipFill>
        <p:spPr bwMode="auto">
          <a:xfrm>
            <a:off x="792000" y="1704653"/>
            <a:ext cx="7560000" cy="412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6372200" y="2492896"/>
            <a:ext cx="792088" cy="144016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ounded Rectangle 13"/>
          <p:cNvSpPr/>
          <p:nvPr/>
        </p:nvSpPr>
        <p:spPr>
          <a:xfrm>
            <a:off x="1043608" y="2420888"/>
            <a:ext cx="1008112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  <a:effectLst>
            <a:outerShdw blurRad="40000" dist="23000" dir="5400000" rotWithShape="0">
              <a:srgbClr val="FF8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ounded Rectangle 14"/>
          <p:cNvSpPr/>
          <p:nvPr/>
        </p:nvSpPr>
        <p:spPr>
          <a:xfrm>
            <a:off x="1103734" y="5081691"/>
            <a:ext cx="792088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4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ФУНКЦИЯ </a:t>
            </a:r>
            <a:r>
              <a:rPr lang="en-US" dirty="0" smtClean="0"/>
              <a:t>AUTHOR SEARCH</a:t>
            </a:r>
            <a:endParaRPr lang="ru-RU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719"/>
          <a:stretch>
            <a:fillRect/>
          </a:stretch>
        </p:blipFill>
        <p:spPr bwMode="auto">
          <a:xfrm>
            <a:off x="827584" y="1700808"/>
            <a:ext cx="736917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t="27700" r="33553" b="14974"/>
          <a:stretch>
            <a:fillRect/>
          </a:stretch>
        </p:blipFill>
        <p:spPr bwMode="auto">
          <a:xfrm>
            <a:off x="2699792" y="3212976"/>
            <a:ext cx="57868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547664" y="3573016"/>
            <a:ext cx="720080" cy="216024"/>
          </a:xfrm>
          <a:prstGeom prst="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5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ОТЧЕТА ПО ЦИТИРОВАНИЮ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552" b="3622"/>
          <a:stretch>
            <a:fillRect/>
          </a:stretch>
        </p:blipFill>
        <p:spPr bwMode="auto">
          <a:xfrm>
            <a:off x="792000" y="1738213"/>
            <a:ext cx="7560000" cy="416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164288" y="2780928"/>
            <a:ext cx="936104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6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ПО ЦИТИРОВАНИЮ 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31" b="4456"/>
          <a:stretch>
            <a:fillRect/>
          </a:stretch>
        </p:blipFill>
        <p:spPr bwMode="auto">
          <a:xfrm>
            <a:off x="792000" y="1772816"/>
            <a:ext cx="7560000" cy="407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012160" y="3440882"/>
            <a:ext cx="2016224" cy="1728192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7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СОРТИРОВКА РЕЗУЛЬТАТО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ПОЛНАЯ ЗАПИСЬ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ALYZE RESUL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MARKED LIS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СОХРАНЕНИЕ И ЭКСПОРТ РЕЗУЛЬТАТОВ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СОХРАНЕНИЕ ИСТОРИИ ПОИСКА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ОПОВЕЩЕНИЯ О НОВЫХ ПУБЛИКАЦИЯХ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ОПОВЕЩЕНИЯ О ЦИТИРОВАНИЯХ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5541</TotalTime>
  <Words>40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СЕССИЯ 2</vt:lpstr>
      <vt:lpstr>ПОЛЕ ПОИСКА AUTHOR</vt:lpstr>
      <vt:lpstr>ОПЕРАТОР ПОИСКА WILDCARD</vt:lpstr>
      <vt:lpstr>ПОИСК ПО АВТОРУ: REFINE RESULTS</vt:lpstr>
      <vt:lpstr>ФУНКЦИЯ AUTHOR SEARCH</vt:lpstr>
      <vt:lpstr>СОЗДАНИЕ ОТЧЕТА ПО ЦИТИРОВАНИЮ </vt:lpstr>
      <vt:lpstr>ОТЧЕТ ПО ЦИТИРОВАНИЮ 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Ekaterina.Prikhodko</cp:lastModifiedBy>
  <cp:revision>132</cp:revision>
  <dcterms:created xsi:type="dcterms:W3CDTF">2013-08-06T07:48:19Z</dcterms:created>
  <dcterms:modified xsi:type="dcterms:W3CDTF">2013-09-02T11:50:01Z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-1582559467</vt:i4>
  </property>
  <property fmtid="{D5CDD505-2E9C-101B-9397-08002B2CF9AE}" pid="3" name="_NewReviewCycle">
    <vt:lpwstr/>
  </property>
  <property fmtid="{D5CDD505-2E9C-101B-9397-08002B2CF9AE}" pid="4" name="_EmailSubject">
    <vt:lpwstr>updated Certification Program modules</vt:lpwstr>
  </property>
  <property fmtid="{D5CDD505-2E9C-101B-9397-08002B2CF9AE}" pid="5" name="_AuthorEmail">
    <vt:lpwstr>valentin.bogorov@thomsonreuters.com</vt:lpwstr>
  </property>
  <property fmtid="{D5CDD505-2E9C-101B-9397-08002B2CF9AE}" pid="6" name="_AuthorEmailDisplayName">
    <vt:lpwstr>Bogorov, Valentin (GGO)</vt:lpwstr>
  </property>
</Properties>
</file>