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7675" cy="9928225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00"/>
    <a:srgbClr val="4B4B4B"/>
    <a:srgbClr val="FF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1470" y="-96"/>
      </p:cViewPr>
      <p:guideLst>
        <p:guide orient="horz" pos="240"/>
        <p:guide pos="2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84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536736" y="0"/>
            <a:ext cx="3260940" cy="633267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pPr algn="r"/>
            <a:r>
              <a:rPr lang="ru-RU" sz="1500" dirty="0" smtClean="0">
                <a:latin typeface="Knowledge Regular" pitchFamily="34" charset="0"/>
              </a:rPr>
              <a:t>Сессия 1. </a:t>
            </a:r>
            <a:r>
              <a:rPr lang="en-US" sz="1500" dirty="0" smtClean="0">
                <a:latin typeface="Knowledge Regular" pitchFamily="34" charset="0"/>
              </a:rPr>
              <a:t>Web of Science: </a:t>
            </a:r>
            <a:r>
              <a:rPr lang="ru-RU" sz="1500" dirty="0" smtClean="0">
                <a:latin typeface="Knowledge Regular" pitchFamily="34" charset="0"/>
              </a:rPr>
              <a:t>работа, с результатами поиска</a:t>
            </a:r>
            <a:endParaRPr lang="ru-RU" sz="1500" dirty="0">
              <a:latin typeface="Knowledge Regular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00B58C4C-4772-4844-B98C-30A43B2F0F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0987C96-5F32-49C5-86DC-CBA4DA69FC7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87C96-5F32-49C5-86DC-CBA4DA69FC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/>
        </p:nvPicPr>
        <p:blipFill>
          <a:blip r:embed="rId2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>
                <a:solidFill>
                  <a:srgbClr val="FF8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>
                <a:solidFill>
                  <a:srgbClr val="4B4B4B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9C26C-952F-4E13-82D0-E772B9BA7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2DBFF-F376-43B2-B7D8-A7309F3C7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DB100-A0B7-429A-8418-ED1ACB51B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F099A-944E-4377-A02B-4637A3E50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AECE53-C2EC-4CF2-8C41-33DC60CB2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CBD78-A44B-48F9-86C2-024839BA8E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BEECA-CC44-4707-AEED-985F2E925D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AE2576-C027-489A-A6B4-82298D8F8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39EED1-C13D-41FF-98C9-7EBAF767B5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7D8E6-DD39-4582-A359-AFE8A1C98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chemeClr val="tx2"/>
              </a:buClr>
              <a:buFontTx/>
              <a:buChar char="•"/>
              <a:defRPr/>
            </a:pPr>
            <a:endParaRPr lang="en-US" sz="2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027" name="Picture 3" descr="TR_SlideLogo_BW60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632B67F8-FCC5-431E-A31F-70A7D4A35C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2" name="Picture 8" descr="slideMaster_Logo6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-106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  <a:ea typeface="MS PGothic" pitchFamily="34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6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628650" indent="-285750" algn="l" rtl="0" eaLnBrk="1" fontAlgn="base" hangingPunct="1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914400" indent="-17145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2573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14859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СЕССИЯ 1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Web </a:t>
            </a:r>
            <a:r>
              <a:rPr lang="ru-RU" dirty="0" err="1" smtClean="0"/>
              <a:t>of</a:t>
            </a:r>
            <a:r>
              <a:rPr lang="ru-RU" dirty="0" smtClean="0"/>
              <a:t> Science: работа с результатами поиска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СОРТИРОВКА РЕЗУЛЬТАТОВ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45359" r="19782" b="31349"/>
          <a:stretch>
            <a:fillRect/>
          </a:stretch>
        </p:blipFill>
        <p:spPr bwMode="auto">
          <a:xfrm>
            <a:off x="972000" y="1484784"/>
            <a:ext cx="7200000" cy="466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z="1600" smtClean="0"/>
              <a:pPr/>
              <a:t>2</a:t>
            </a:fld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ПОЛНАЯ ЗАПИСЬ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000" y="1484784"/>
            <a:ext cx="7200000" cy="465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ANALYZE RESULTS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1727288"/>
            <a:ext cx="7200000" cy="465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223" t="27143" r="25806" b="5252"/>
          <a:stretch>
            <a:fillRect/>
          </a:stretch>
        </p:blipFill>
        <p:spPr bwMode="auto">
          <a:xfrm>
            <a:off x="539552" y="1556792"/>
            <a:ext cx="5688632" cy="3454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7452320" y="4705350"/>
            <a:ext cx="785813" cy="163810"/>
          </a:xfrm>
          <a:prstGeom prst="roundRect">
            <a:avLst>
              <a:gd name="adj" fmla="val 45327"/>
            </a:avLst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z="1600" smtClean="0"/>
              <a:pPr/>
              <a:t>4</a:t>
            </a:fld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MARKED LIST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000" y="1484784"/>
            <a:ext cx="7200000" cy="465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3222896" y="2401094"/>
            <a:ext cx="785813" cy="163810"/>
          </a:xfrm>
          <a:prstGeom prst="roundRect">
            <a:avLst>
              <a:gd name="adj" fmla="val 45327"/>
            </a:avLst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ounded Rectangle 4"/>
          <p:cNvSpPr/>
          <p:nvPr/>
        </p:nvSpPr>
        <p:spPr>
          <a:xfrm>
            <a:off x="3790950" y="4820966"/>
            <a:ext cx="1028700" cy="189183"/>
          </a:xfrm>
          <a:prstGeom prst="roundRect">
            <a:avLst>
              <a:gd name="adj" fmla="val 45327"/>
            </a:avLst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ed Rectangle 5"/>
          <p:cNvSpPr/>
          <p:nvPr/>
        </p:nvSpPr>
        <p:spPr>
          <a:xfrm>
            <a:off x="3160418" y="5176244"/>
            <a:ext cx="182860" cy="189183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ounded Rectangle 6"/>
          <p:cNvSpPr/>
          <p:nvPr/>
        </p:nvSpPr>
        <p:spPr>
          <a:xfrm>
            <a:off x="3160981" y="5848694"/>
            <a:ext cx="182860" cy="189183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z="1600" smtClean="0"/>
              <a:pPr/>
              <a:t>5</a:t>
            </a:fld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СОХРАНЕНИЕ И ЭКСПОРТ РЕЗУЛЬТАТОВ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000" y="1484784"/>
            <a:ext cx="7200000" cy="465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5616404" y="4820962"/>
            <a:ext cx="2101227" cy="765451"/>
          </a:xfrm>
          <a:prstGeom prst="roundRect">
            <a:avLst>
              <a:gd name="adj" fmla="val 6636"/>
            </a:avLst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z="1600" smtClean="0"/>
              <a:pPr/>
              <a:t>6</a:t>
            </a:fld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СОХРАНЕНИЕ ИСТОРИИ ПОИСКА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84784"/>
            <a:ext cx="7200000" cy="465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3833813" y="2848174"/>
            <a:ext cx="633412" cy="163810"/>
          </a:xfrm>
          <a:prstGeom prst="roundRect">
            <a:avLst>
              <a:gd name="adj" fmla="val 45327"/>
            </a:avLst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672" y="3356992"/>
            <a:ext cx="7200000" cy="29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z="1600" smtClean="0"/>
              <a:pPr/>
              <a:t>7</a:t>
            </a:fld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ОПОВЕЩЕНИЯ О НОВЫХ ПУБЛИКАЦИЯХ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484784"/>
            <a:ext cx="7200000" cy="465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971599" y="3827714"/>
            <a:ext cx="873869" cy="163810"/>
          </a:xfrm>
          <a:prstGeom prst="roundRect">
            <a:avLst>
              <a:gd name="adj" fmla="val 45327"/>
            </a:avLst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2677301"/>
            <a:ext cx="6047872" cy="2911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z="1600" smtClean="0"/>
              <a:pPr/>
              <a:t>8</a:t>
            </a:fld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ОПОВЕЩЕНИЯ О ЦИТИРОВАНИЯХ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2000" y="1484784"/>
            <a:ext cx="7200000" cy="4654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971599" y="3827714"/>
            <a:ext cx="873869" cy="163810"/>
          </a:xfrm>
          <a:prstGeom prst="roundRect">
            <a:avLst>
              <a:gd name="adj" fmla="val 45327"/>
            </a:avLst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ounded Rectangle 4"/>
          <p:cNvSpPr/>
          <p:nvPr/>
        </p:nvSpPr>
        <p:spPr>
          <a:xfrm>
            <a:off x="6544788" y="3856285"/>
            <a:ext cx="889475" cy="206127"/>
          </a:xfrm>
          <a:prstGeom prst="roundRect">
            <a:avLst>
              <a:gd name="adj" fmla="val 45327"/>
            </a:avLst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ABEECA-CC44-4707-AEED-985F2E925DAD}" type="slidenum">
              <a:rPr lang="en-US" sz="1600" smtClean="0"/>
              <a:pPr/>
              <a:t>9</a:t>
            </a:fld>
            <a:endParaRPr lang="en-US" sz="16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СЕССИЯ 1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СОРТИРОВКА РЕЗУЛЬТАТОВ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ПОЛНАЯ ЗАПИСЬ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ANALYZE RESULT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MARKED LIST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СОХРАНЕНИЕ И ЭКСПОРТ РЕЗУЛЬТАТОВ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СОХРАНЕНИЕ ИСТОРИИ ПОИСКА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ОПОВЕЩЕНИЯ О НОВЫХ ПУБЛИКАЦИЯХ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ОПОВЕЩЕНИЯ О ЦИТИРОВАНИЯХ&amp;quot;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ank">
  <a:themeElements>
    <a:clrScheme name="tr_presentation_template_05-01-08 2">
      <a:dk1>
        <a:srgbClr val="4B4B4B"/>
      </a:dk1>
      <a:lt1>
        <a:srgbClr val="FFFFFF"/>
      </a:lt1>
      <a:dk2>
        <a:srgbClr val="FF8000"/>
      </a:dk2>
      <a:lt2>
        <a:srgbClr val="BABABA"/>
      </a:lt2>
      <a:accent1>
        <a:srgbClr val="78A22F"/>
      </a:accent1>
      <a:accent2>
        <a:srgbClr val="FFB400"/>
      </a:accent2>
      <a:accent3>
        <a:srgbClr val="FFFFFF"/>
      </a:accent3>
      <a:accent4>
        <a:srgbClr val="3F3F3F"/>
      </a:accent4>
      <a:accent5>
        <a:srgbClr val="BECEAD"/>
      </a:accent5>
      <a:accent6>
        <a:srgbClr val="E7A300"/>
      </a:accent6>
      <a:hlink>
        <a:srgbClr val="766C62"/>
      </a:hlink>
      <a:folHlink>
        <a:srgbClr val="A0968C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53</TotalTime>
  <Words>41</Words>
  <Application>Microsoft Office PowerPoint</Application>
  <PresentationFormat>On-screen Show (4:3)</PresentationFormat>
  <Paragraphs>19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</vt:lpstr>
      <vt:lpstr>СЕССИЯ 1</vt:lpstr>
      <vt:lpstr>СОРТИРОВКА РЕЗУЛЬТАТОВ</vt:lpstr>
      <vt:lpstr>ПОЛНАЯ ЗАПИСЬ</vt:lpstr>
      <vt:lpstr>ANALYZE RESULTS</vt:lpstr>
      <vt:lpstr>MARKED LIST</vt:lpstr>
      <vt:lpstr>СОХРАНЕНИЕ И ЭКСПОРТ РЕЗУЛЬТАТОВ</vt:lpstr>
      <vt:lpstr>СОХРАНЕНИЕ ИСТОРИИ ПОИСКА</vt:lpstr>
      <vt:lpstr>ОПОВЕЩЕНИЯ О НОВЫХ ПУБЛИКАЦИЯХ</vt:lpstr>
      <vt:lpstr>ОПОВЕЩЕНИЯ О ЦИТИРОВАНИЯХ</vt:lpstr>
    </vt:vector>
  </TitlesOfParts>
  <Company>Thomson Reuters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СЕССИЯ 1</dc:title>
  <dc:creator>Sergey Paramonov</dc:creator>
  <cp:lastModifiedBy>Ekaterina.Prikhodko</cp:lastModifiedBy>
  <cp:revision>4</cp:revision>
  <dcterms:created xsi:type="dcterms:W3CDTF">2013-08-06T07:48:19Z</dcterms:created>
  <dcterms:modified xsi:type="dcterms:W3CDTF">2013-09-02T11:45:34Z</dcterms:modified>
</cp:coreProperties>
</file>